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71" r:id="rId4"/>
    <p:sldId id="258" r:id="rId5"/>
    <p:sldId id="259" r:id="rId6"/>
    <p:sldId id="261" r:id="rId7"/>
    <p:sldId id="262" r:id="rId8"/>
    <p:sldId id="260" r:id="rId9"/>
    <p:sldId id="263" r:id="rId10"/>
    <p:sldId id="286" r:id="rId11"/>
    <p:sldId id="264" r:id="rId12"/>
    <p:sldId id="265" r:id="rId13"/>
    <p:sldId id="266" r:id="rId14"/>
    <p:sldId id="280" r:id="rId15"/>
    <p:sldId id="284" r:id="rId16"/>
    <p:sldId id="279" r:id="rId17"/>
    <p:sldId id="281" r:id="rId18"/>
    <p:sldId id="283" r:id="rId19"/>
    <p:sldId id="282" r:id="rId20"/>
    <p:sldId id="267" r:id="rId21"/>
    <p:sldId id="294" r:id="rId22"/>
    <p:sldId id="295" r:id="rId23"/>
    <p:sldId id="270" r:id="rId24"/>
    <p:sldId id="273" r:id="rId25"/>
    <p:sldId id="272" r:id="rId26"/>
    <p:sldId id="275" r:id="rId27"/>
    <p:sldId id="268" r:id="rId28"/>
    <p:sldId id="274" r:id="rId29"/>
    <p:sldId id="276" r:id="rId30"/>
    <p:sldId id="278" r:id="rId31"/>
    <p:sldId id="277" r:id="rId32"/>
    <p:sldId id="285" r:id="rId33"/>
    <p:sldId id="287" r:id="rId34"/>
    <p:sldId id="288" r:id="rId35"/>
    <p:sldId id="289" r:id="rId36"/>
    <p:sldId id="292" r:id="rId37"/>
    <p:sldId id="291" r:id="rId38"/>
    <p:sldId id="293" r:id="rId39"/>
    <p:sldId id="332" r:id="rId40"/>
    <p:sldId id="331" r:id="rId41"/>
    <p:sldId id="290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5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45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67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81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62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23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95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316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30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39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71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39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13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74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43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17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97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47E6-C5D3-48CF-B85B-50D415BF52B4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1B56FEF-EE44-4A3B-B5B2-AD5F9141D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8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23207" y="1436914"/>
            <a:ext cx="13438414" cy="4261757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9800" u="sng" dirty="0">
                <a:latin typeface="Algerian" panose="04020705040A02060702" pitchFamily="82" charset="0"/>
              </a:rPr>
            </a:br>
            <a:br>
              <a:rPr lang="pt-BR" sz="9800" u="sng" dirty="0">
                <a:latin typeface="Algerian" panose="04020705040A02060702" pitchFamily="82" charset="0"/>
              </a:rPr>
            </a:br>
            <a:r>
              <a:rPr lang="pt-BR" sz="9800" u="sng" dirty="0">
                <a:solidFill>
                  <a:schemeClr val="tx1"/>
                </a:solidFill>
                <a:latin typeface="Algerian" panose="04020705040A02060702" pitchFamily="82" charset="0"/>
              </a:rPr>
              <a:t>Obras Feitas nos                 Recintos/2021</a:t>
            </a:r>
          </a:p>
        </p:txBody>
      </p:sp>
    </p:spTree>
    <p:extLst>
      <p:ext uri="{BB962C8B-B14F-4D97-AF65-F5344CB8AC3E}">
        <p14:creationId xmlns:p14="http://schemas.microsoft.com/office/powerpoint/2010/main" val="385181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691B6-7A06-4373-ABD9-7C29F149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31" y="359229"/>
            <a:ext cx="9873681" cy="1545771"/>
          </a:xfrm>
        </p:spPr>
        <p:txBody>
          <a:bodyPr/>
          <a:lstStyle/>
          <a:p>
            <a:r>
              <a:rPr lang="pt-BR" b="1" spc="25" dirty="0">
                <a:solidFill>
                  <a:schemeClr val="tx1"/>
                </a:solidFill>
                <a:latin typeface="Century" panose="02040604050505020304" pitchFamily="18" charset="0"/>
              </a:rPr>
              <a:t>     Manutenção</a:t>
            </a:r>
            <a:r>
              <a:rPr lang="pt-BR" b="1" spc="195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pt-BR" b="1" spc="50" dirty="0">
                <a:solidFill>
                  <a:schemeClr val="tx1"/>
                </a:solidFill>
                <a:latin typeface="Century" panose="02040604050505020304" pitchFamily="18" charset="0"/>
              </a:rPr>
              <a:t>na</a:t>
            </a:r>
            <a:r>
              <a:rPr lang="pt-BR" b="1" spc="235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pt-BR" b="1" spc="-65" dirty="0">
                <a:solidFill>
                  <a:schemeClr val="tx1"/>
                </a:solidFill>
                <a:latin typeface="Century" panose="02040604050505020304" pitchFamily="18" charset="0"/>
              </a:rPr>
              <a:t>Tela</a:t>
            </a:r>
            <a:r>
              <a:rPr lang="pt-BR" b="1" spc="220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pt-BR" b="1" spc="-190" dirty="0">
                <a:solidFill>
                  <a:schemeClr val="tx1"/>
                </a:solidFill>
                <a:latin typeface="Century" panose="02040604050505020304" pitchFamily="18" charset="0"/>
              </a:rPr>
              <a:t>do</a:t>
            </a:r>
            <a:r>
              <a:rPr lang="pt-BR" b="1" spc="254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pt-BR" b="1" spc="-65" dirty="0" err="1">
                <a:solidFill>
                  <a:schemeClr val="tx1"/>
                </a:solidFill>
                <a:latin typeface="Century" panose="02040604050505020304" pitchFamily="18" charset="0"/>
              </a:rPr>
              <a:t>Borboletário</a:t>
            </a:r>
            <a:endParaRPr lang="pt-BR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3FBA030-69EB-41AE-9CCE-3C9A36C59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665" y="1264554"/>
            <a:ext cx="3918857" cy="55190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83D7CBF-EA50-49AB-BF12-315EA00F1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255" y="1264555"/>
            <a:ext cx="3918857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DA3655-0F58-4EAB-A1B1-DCEBDAC48C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418" y="604434"/>
            <a:ext cx="4029856" cy="60086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7D7FF39-A95D-4B5D-B6F4-A76C63FA7E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534" y="604434"/>
            <a:ext cx="4029856" cy="60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AC06AA9-449B-4A88-BCD4-6FC35065D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22756" y="1530441"/>
            <a:ext cx="5311504" cy="48631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2A765CF-0CAA-45C9-AF72-27BA958A1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709" y="1530443"/>
            <a:ext cx="5311503" cy="486319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F7320C5-3EBD-4180-97EF-43FB6576F9C9}"/>
              </a:ext>
            </a:extLst>
          </p:cNvPr>
          <p:cNvSpPr txBox="1"/>
          <p:nvPr/>
        </p:nvSpPr>
        <p:spPr>
          <a:xfrm>
            <a:off x="960895" y="-139486"/>
            <a:ext cx="10275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" panose="02040604050505020304" pitchFamily="18" charset="0"/>
              </a:rPr>
              <a:t>Manutenção no Recinto da Onça  Suçuarana.</a:t>
            </a:r>
          </a:p>
        </p:txBody>
      </p:sp>
    </p:spTree>
    <p:extLst>
      <p:ext uri="{BB962C8B-B14F-4D97-AF65-F5344CB8AC3E}">
        <p14:creationId xmlns:p14="http://schemas.microsoft.com/office/powerpoint/2010/main" val="323100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61461F7-EF67-4810-957A-A4855A232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69411" y="-392679"/>
            <a:ext cx="6101083" cy="764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216141-AB5B-4CA1-9063-DF73F46C1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637" y="963386"/>
            <a:ext cx="4378779" cy="56905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26AD6B5-B7CF-4EEA-A61E-9C8EA26C9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42172" y="1690792"/>
            <a:ext cx="5690507" cy="423569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0304AC-9FEE-4B6A-A38E-CD04C2EACCB3}"/>
              </a:ext>
            </a:extLst>
          </p:cNvPr>
          <p:cNvSpPr txBox="1"/>
          <p:nvPr/>
        </p:nvSpPr>
        <p:spPr>
          <a:xfrm>
            <a:off x="2498272" y="0"/>
            <a:ext cx="10786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Century" panose="02040604050505020304" pitchFamily="18" charset="0"/>
              </a:rPr>
              <a:t>Reforma do lago dos Patos</a:t>
            </a:r>
          </a:p>
        </p:txBody>
      </p:sp>
    </p:spTree>
    <p:extLst>
      <p:ext uri="{BB962C8B-B14F-4D97-AF65-F5344CB8AC3E}">
        <p14:creationId xmlns:p14="http://schemas.microsoft.com/office/powerpoint/2010/main" val="108348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691B6-7A06-4373-ABD9-7C29F149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043" y="359229"/>
            <a:ext cx="8222569" cy="1545771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" panose="02040604050505020304" pitchFamily="18" charset="0"/>
              </a:rPr>
              <a:t>Limpeza do Lago dos Patos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CD1373A-E5EF-4056-BAF0-8291BE582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643" y="1264555"/>
            <a:ext cx="7988345" cy="54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4F63370-64FD-4657-85C1-C8365CFE9A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754" y="929898"/>
            <a:ext cx="3533612" cy="57653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FD3EEE4-EF4F-4B82-ABF4-EFEE25202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206" y="929898"/>
            <a:ext cx="3680938" cy="576536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24B56E-49EC-485F-816C-443869A5D52E}"/>
              </a:ext>
            </a:extLst>
          </p:cNvPr>
          <p:cNvSpPr txBox="1"/>
          <p:nvPr/>
        </p:nvSpPr>
        <p:spPr>
          <a:xfrm>
            <a:off x="2498595" y="162733"/>
            <a:ext cx="9637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entury" panose="02040604050505020304" pitchFamily="18" charset="0"/>
              </a:rPr>
              <a:t>Manutenção no Lago dos Patos</a:t>
            </a:r>
          </a:p>
        </p:txBody>
      </p:sp>
    </p:spTree>
    <p:extLst>
      <p:ext uri="{BB962C8B-B14F-4D97-AF65-F5344CB8AC3E}">
        <p14:creationId xmlns:p14="http://schemas.microsoft.com/office/powerpoint/2010/main" val="380588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1828999-EDDD-4AAD-A277-2DD01EE260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232" y="587828"/>
            <a:ext cx="9637712" cy="59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5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3FF85AC-EEDB-4CC8-9937-F87C9F2969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208" y="812982"/>
            <a:ext cx="9610498" cy="566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82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5DBE63-ACAB-4E50-8126-0362455DC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97" y="824592"/>
            <a:ext cx="9666515" cy="57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B890152-2EB5-4C9A-9877-C0677ECEFD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269" y="1720297"/>
            <a:ext cx="9049545" cy="495119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152063B-8F50-4FD8-AA97-8D5ADF01D098}"/>
              </a:ext>
            </a:extLst>
          </p:cNvPr>
          <p:cNvSpPr/>
          <p:nvPr/>
        </p:nvSpPr>
        <p:spPr>
          <a:xfrm>
            <a:off x="963386" y="88535"/>
            <a:ext cx="10891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latin typeface="Century" panose="02040604050505020304" pitchFamily="18" charset="0"/>
              </a:rPr>
              <a:t>Feito a proteção com casqueiro no recinto da tartaruga mordedora.</a:t>
            </a:r>
          </a:p>
        </p:txBody>
      </p:sp>
    </p:spTree>
    <p:extLst>
      <p:ext uri="{BB962C8B-B14F-4D97-AF65-F5344CB8AC3E}">
        <p14:creationId xmlns:p14="http://schemas.microsoft.com/office/powerpoint/2010/main" val="4185360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3485A5-51E5-458F-B4EF-7C7DA30CA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99903" y="1036864"/>
            <a:ext cx="5845632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BC534F-B039-42FD-9666-C11FD32EB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54475" y="1258093"/>
            <a:ext cx="5845632" cy="47010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FFE2581-96E0-4339-8B4D-13EE0BA93E1F}"/>
              </a:ext>
            </a:extLst>
          </p:cNvPr>
          <p:cNvSpPr txBox="1"/>
          <p:nvPr/>
        </p:nvSpPr>
        <p:spPr>
          <a:xfrm>
            <a:off x="1257300" y="0"/>
            <a:ext cx="1382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Century" panose="02040604050505020304" pitchFamily="18" charset="0"/>
              </a:rPr>
              <a:t>     Manutenção da Calçada do Lago dos Patos.</a:t>
            </a:r>
          </a:p>
        </p:txBody>
      </p:sp>
    </p:spTree>
    <p:extLst>
      <p:ext uri="{BB962C8B-B14F-4D97-AF65-F5344CB8AC3E}">
        <p14:creationId xmlns:p14="http://schemas.microsoft.com/office/powerpoint/2010/main" val="228895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00E844-0F01-4C7B-83A3-B96849584C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857" y="1385347"/>
            <a:ext cx="9144000" cy="52741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F4E3F5-57BA-4E69-9FDA-38546A5CD8B4}"/>
              </a:ext>
            </a:extLst>
          </p:cNvPr>
          <p:cNvSpPr txBox="1"/>
          <p:nvPr/>
        </p:nvSpPr>
        <p:spPr>
          <a:xfrm>
            <a:off x="1861457" y="198525"/>
            <a:ext cx="1408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latin typeface="Century" panose="02040604050505020304" pitchFamily="18" charset="0"/>
              </a:rPr>
              <a:t>Recinto Central das Aves</a:t>
            </a:r>
          </a:p>
        </p:txBody>
      </p:sp>
    </p:spTree>
    <p:extLst>
      <p:ext uri="{BB962C8B-B14F-4D97-AF65-F5344CB8AC3E}">
        <p14:creationId xmlns:p14="http://schemas.microsoft.com/office/powerpoint/2010/main" val="406204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61102805-41E3-4EFD-9F79-CEE924093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272" y="595538"/>
            <a:ext cx="9399814" cy="58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7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21225C-298B-4534-8839-2BDB63EB22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214" y="954338"/>
            <a:ext cx="9144000" cy="56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9BFB1AB-8315-47F4-B488-9C495267BD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43" y="649697"/>
            <a:ext cx="8648700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3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444750-EFF5-42D2-9813-7CF15D036C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886" y="293914"/>
            <a:ext cx="9144000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0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A4D99C-BF8A-4F1B-A15D-9B69922EA3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71" y="1004208"/>
            <a:ext cx="9144000" cy="575582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76808D8-53BF-4AA2-A74D-BBD7F4E8D1D9}"/>
              </a:ext>
            </a:extLst>
          </p:cNvPr>
          <p:cNvSpPr/>
          <p:nvPr/>
        </p:nvSpPr>
        <p:spPr>
          <a:xfrm>
            <a:off x="2955471" y="0"/>
            <a:ext cx="7157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latin typeface="Century" panose="02040604050505020304" pitchFamily="18" charset="0"/>
              </a:rPr>
              <a:t>Recinto das Araras</a:t>
            </a:r>
          </a:p>
        </p:txBody>
      </p:sp>
    </p:spTree>
    <p:extLst>
      <p:ext uri="{BB962C8B-B14F-4D97-AF65-F5344CB8AC3E}">
        <p14:creationId xmlns:p14="http://schemas.microsoft.com/office/powerpoint/2010/main" val="245562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E06665D-7B4C-42F2-991B-953FCEAE2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3868" y="1428752"/>
            <a:ext cx="6405519" cy="40004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696F23D-6A00-47F9-B60E-9889877680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494" y="226240"/>
            <a:ext cx="4000500" cy="64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31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CDBA26-6AA5-4596-B7F3-4C6E8D7B2E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354" y="1010207"/>
            <a:ext cx="9144000" cy="584779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CB11A39-EADC-4E00-9FE5-CA7239562B51}"/>
              </a:ext>
            </a:extLst>
          </p:cNvPr>
          <p:cNvSpPr txBox="1"/>
          <p:nvPr/>
        </p:nvSpPr>
        <p:spPr>
          <a:xfrm>
            <a:off x="2589213" y="55869"/>
            <a:ext cx="737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" panose="02040604050505020304" pitchFamily="18" charset="0"/>
              </a:rPr>
              <a:t>    Recinto do Jacaré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915719-C2A7-4EFD-BA9E-5F51BA5FE41A}"/>
              </a:ext>
            </a:extLst>
          </p:cNvPr>
          <p:cNvSpPr txBox="1"/>
          <p:nvPr/>
        </p:nvSpPr>
        <p:spPr>
          <a:xfrm>
            <a:off x="2906486" y="3429000"/>
            <a:ext cx="4751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</a:rPr>
              <a:t>ANTES</a:t>
            </a:r>
          </a:p>
        </p:txBody>
      </p:sp>
    </p:spTree>
    <p:extLst>
      <p:ext uri="{BB962C8B-B14F-4D97-AF65-F5344CB8AC3E}">
        <p14:creationId xmlns:p14="http://schemas.microsoft.com/office/powerpoint/2010/main" val="2755126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E7A7725-267D-4752-A063-AAC586D6E3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241" y="392973"/>
            <a:ext cx="4369756" cy="63017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8AC201-3066-426C-8337-D497DBBFB6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84" y="392973"/>
            <a:ext cx="4235854" cy="630174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EEC55BD-5103-449B-B1C6-B48AD1D64E3C}"/>
              </a:ext>
            </a:extLst>
          </p:cNvPr>
          <p:cNvSpPr/>
          <p:nvPr/>
        </p:nvSpPr>
        <p:spPr>
          <a:xfrm>
            <a:off x="3820886" y="3429000"/>
            <a:ext cx="2707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00"/>
                </a:solidFill>
              </a:rPr>
              <a:t>ANTES</a:t>
            </a:r>
          </a:p>
        </p:txBody>
      </p:sp>
    </p:spTree>
    <p:extLst>
      <p:ext uri="{BB962C8B-B14F-4D97-AF65-F5344CB8AC3E}">
        <p14:creationId xmlns:p14="http://schemas.microsoft.com/office/powerpoint/2010/main" val="293678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8587B37-C0CD-420E-B55A-C7E48739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408214"/>
            <a:ext cx="8637814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61E819-26A0-4ED7-8A15-26B0C0A2F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176" y="437828"/>
            <a:ext cx="4475618" cy="61954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2D5186-41EE-441D-9E02-D441058F6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250" y="437829"/>
            <a:ext cx="4076055" cy="60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07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9F340FB-4D3B-4AD6-A645-7585F3E0A0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89" y="426363"/>
            <a:ext cx="9144000" cy="600527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CD5167-9228-49B7-A1CD-9DCEC6324815}"/>
              </a:ext>
            </a:extLst>
          </p:cNvPr>
          <p:cNvSpPr txBox="1"/>
          <p:nvPr/>
        </p:nvSpPr>
        <p:spPr>
          <a:xfrm>
            <a:off x="3510643" y="2579914"/>
            <a:ext cx="1888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</a:rPr>
              <a:t>Depois</a:t>
            </a:r>
          </a:p>
        </p:txBody>
      </p:sp>
    </p:spTree>
    <p:extLst>
      <p:ext uri="{BB962C8B-B14F-4D97-AF65-F5344CB8AC3E}">
        <p14:creationId xmlns:p14="http://schemas.microsoft.com/office/powerpoint/2010/main" val="4015359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0169A54-1CBC-461C-A7A1-FF969D02C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92" y="1306286"/>
            <a:ext cx="5473390" cy="42454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EA69E7-6F28-4863-820E-F5E5B90DF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902" y="2481713"/>
            <a:ext cx="5473391" cy="424542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4445D99-43A0-425A-896A-25D96D8431FF}"/>
              </a:ext>
            </a:extLst>
          </p:cNvPr>
          <p:cNvSpPr/>
          <p:nvPr/>
        </p:nvSpPr>
        <p:spPr>
          <a:xfrm>
            <a:off x="1322614" y="130859"/>
            <a:ext cx="1100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atin typeface="Century" panose="02040604050505020304" pitchFamily="18" charset="0"/>
              </a:rPr>
              <a:t>Obras do Galpão de Feno na Nutrição</a:t>
            </a:r>
          </a:p>
        </p:txBody>
      </p:sp>
    </p:spTree>
    <p:extLst>
      <p:ext uri="{BB962C8B-B14F-4D97-AF65-F5344CB8AC3E}">
        <p14:creationId xmlns:p14="http://schemas.microsoft.com/office/powerpoint/2010/main" val="1793095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4445D99-43A0-425A-896A-25D96D8431FF}"/>
              </a:ext>
            </a:extLst>
          </p:cNvPr>
          <p:cNvSpPr/>
          <p:nvPr/>
        </p:nvSpPr>
        <p:spPr>
          <a:xfrm>
            <a:off x="1110342" y="0"/>
            <a:ext cx="11217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spc="10" dirty="0">
                <a:latin typeface="Century" panose="02040604050505020304" pitchFamily="18" charset="0"/>
              </a:rPr>
              <a:t>Revitalização</a:t>
            </a:r>
            <a:r>
              <a:rPr lang="pt-BR" sz="4800" b="1" spc="185" dirty="0">
                <a:latin typeface="Century" panose="02040604050505020304" pitchFamily="18" charset="0"/>
              </a:rPr>
              <a:t> </a:t>
            </a:r>
            <a:r>
              <a:rPr lang="pt-BR" sz="4800" b="1" spc="-130" dirty="0">
                <a:latin typeface="Century" panose="02040604050505020304" pitchFamily="18" charset="0"/>
              </a:rPr>
              <a:t>no</a:t>
            </a:r>
            <a:r>
              <a:rPr lang="pt-BR" sz="4800" b="1" spc="245" dirty="0">
                <a:latin typeface="Century" panose="02040604050505020304" pitchFamily="18" charset="0"/>
              </a:rPr>
              <a:t> </a:t>
            </a:r>
            <a:r>
              <a:rPr lang="pt-BR" sz="4800" b="1" spc="-20" dirty="0">
                <a:latin typeface="Century" panose="02040604050505020304" pitchFamily="18" charset="0"/>
              </a:rPr>
              <a:t>Recinto</a:t>
            </a:r>
            <a:r>
              <a:rPr lang="pt-BR" sz="4800" b="1" spc="200" dirty="0">
                <a:latin typeface="Century" panose="02040604050505020304" pitchFamily="18" charset="0"/>
              </a:rPr>
              <a:t> </a:t>
            </a:r>
            <a:r>
              <a:rPr lang="pt-BR" sz="4800" b="1" spc="-114" dirty="0">
                <a:latin typeface="Century" panose="02040604050505020304" pitchFamily="18" charset="0"/>
              </a:rPr>
              <a:t>dos </a:t>
            </a:r>
            <a:r>
              <a:rPr lang="pt-BR" sz="4800" b="1" spc="5" dirty="0">
                <a:latin typeface="Century" panose="02040604050505020304" pitchFamily="18" charset="0"/>
              </a:rPr>
              <a:t>Babuínos</a:t>
            </a:r>
            <a:endParaRPr lang="pt-BR" sz="4800" b="1" dirty="0">
              <a:latin typeface="Century" panose="02040604050505020304" pitchFamily="18" charset="0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F713C62-C044-45E3-9074-60BBEE953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753" y="1273627"/>
            <a:ext cx="8563090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4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202A08B-8709-46EC-921A-1A1F3BC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542" y="976393"/>
            <a:ext cx="8694272" cy="55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4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776E5C1-AAC0-43F6-B3F5-6872CDD8F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357" y="1043268"/>
            <a:ext cx="8409214" cy="56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13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0D990B4F-EFCF-4A81-85BA-D21635755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165" y="867907"/>
            <a:ext cx="9188110" cy="54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07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CE0218-5158-45A3-9F7F-0245DD3CB4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9" y="1077686"/>
            <a:ext cx="9622971" cy="54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41284461-5CD4-4780-B5E4-FD7A4A56D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71" y="743920"/>
            <a:ext cx="9179702" cy="58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61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AE858841-5810-4265-AA7B-6DAAEC01D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814" y="538843"/>
            <a:ext cx="8718996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4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AB8A-75B9-4382-9D6A-4397E2AD4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857" y="-179613"/>
            <a:ext cx="11413671" cy="1714500"/>
          </a:xfrm>
        </p:spPr>
        <p:txBody>
          <a:bodyPr>
            <a:normAutofit/>
          </a:bodyPr>
          <a:lstStyle/>
          <a:p>
            <a:r>
              <a:rPr lang="pt-BR" dirty="0"/>
              <a:t>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64AAFD-98E3-48DE-BBE9-1833203FFF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16" y="800100"/>
            <a:ext cx="8866413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41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0BD32696-F67A-458E-9D6A-A8057F64D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086" y="326571"/>
            <a:ext cx="8670471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6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300DAC5-46A6-4CB9-BD01-8B708F26D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92620" y="1679974"/>
            <a:ext cx="5829302" cy="400605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BE2120A-1123-4127-9DFA-E7D48D2C7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53849" y="1679973"/>
            <a:ext cx="5829303" cy="40060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7EAED3-8C77-4D39-A395-9D6F167B2971}"/>
              </a:ext>
            </a:extLst>
          </p:cNvPr>
          <p:cNvSpPr txBox="1"/>
          <p:nvPr/>
        </p:nvSpPr>
        <p:spPr>
          <a:xfrm>
            <a:off x="1338944" y="-114301"/>
            <a:ext cx="10853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entury" panose="02040604050505020304" pitchFamily="18" charset="0"/>
              </a:rPr>
              <a:t>Reforma no Recinto dos Flamingos</a:t>
            </a:r>
          </a:p>
        </p:txBody>
      </p:sp>
    </p:spTree>
    <p:extLst>
      <p:ext uri="{BB962C8B-B14F-4D97-AF65-F5344CB8AC3E}">
        <p14:creationId xmlns:p14="http://schemas.microsoft.com/office/powerpoint/2010/main" val="584391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76617374-5259-498A-ADB3-100A8BB76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359" y="1042260"/>
            <a:ext cx="3873959" cy="56568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EFBE01B-BEAF-4D48-ABF2-2C9D1D82FE48}"/>
              </a:ext>
            </a:extLst>
          </p:cNvPr>
          <p:cNvSpPr txBox="1"/>
          <p:nvPr/>
        </p:nvSpPr>
        <p:spPr>
          <a:xfrm>
            <a:off x="790414" y="0"/>
            <a:ext cx="11401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entury" panose="02040604050505020304" pitchFamily="18" charset="0"/>
              </a:rPr>
              <a:t>Reformas dos tanques do Tamanduá Mirim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E6F3A4-EE5C-4535-A76F-CB45B60DF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766" y="1038384"/>
            <a:ext cx="3588989" cy="56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91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418A98F8-E24A-45B1-B8B6-C93B10D01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48" y="402956"/>
            <a:ext cx="3473477" cy="62768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876593-1CE7-49A1-A3B5-80A524819B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277" y="484322"/>
            <a:ext cx="3473477" cy="61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72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E36A1BA4-D32F-4C21-875B-1A3CB83AA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694" y="329339"/>
            <a:ext cx="3893306" cy="6323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4822F50-3A74-4ACD-B064-0337A5C41D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746" y="329339"/>
            <a:ext cx="3595606" cy="63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1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582A9755-E0A7-4998-8A07-8000C61B1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39" y="1193367"/>
            <a:ext cx="3295974" cy="54709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462ED59-54B9-482A-ADD3-FF8459121B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037" y="1193368"/>
            <a:ext cx="3177152" cy="54709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FFF1E4-0CCA-4F9D-AF03-5A7C4A8B51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841" y="1193369"/>
            <a:ext cx="3295974" cy="5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8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D277CE81-67C6-4D4F-B5B0-0571535CF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185" y="705174"/>
            <a:ext cx="9103085" cy="58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2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2E35030-6662-4C99-816D-7FF4F6349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69E3E84-D313-42A7-B930-C3CD97B4F3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312" y="1130179"/>
            <a:ext cx="9383578" cy="52828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B998312-BE0F-4D78-AB1F-D7F52C8B78DF}"/>
              </a:ext>
            </a:extLst>
          </p:cNvPr>
          <p:cNvSpPr txBox="1"/>
          <p:nvPr/>
        </p:nvSpPr>
        <p:spPr>
          <a:xfrm>
            <a:off x="979622" y="0"/>
            <a:ext cx="1368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Century" panose="02040604050505020304" pitchFamily="18" charset="0"/>
              </a:rPr>
              <a:t>Fazendo Mesa na Casa de Criação ( </a:t>
            </a:r>
            <a:r>
              <a:rPr lang="pt-BR" sz="3600" dirty="0" err="1">
                <a:latin typeface="Century" panose="02040604050505020304" pitchFamily="18" charset="0"/>
              </a:rPr>
              <a:t>Borboletário</a:t>
            </a:r>
            <a:r>
              <a:rPr lang="pt-BR" sz="3600" dirty="0">
                <a:latin typeface="Century" panose="02040604050505020304" pitchFamily="18" charset="0"/>
              </a:rPr>
              <a:t> )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81862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0A7D663A-D384-4FC1-89F4-EB8A3F5F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539" y="1441342"/>
            <a:ext cx="7764650" cy="52074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873650-5819-42C1-9BB7-9330FF02C8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20" y="1441342"/>
            <a:ext cx="3053166" cy="52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52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31385A-11A0-4466-A7CE-4E8778E1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305" y="2169763"/>
            <a:ext cx="9722307" cy="3471620"/>
          </a:xfrm>
        </p:spPr>
        <p:txBody>
          <a:bodyPr>
            <a:normAutofit/>
          </a:bodyPr>
          <a:lstStyle/>
          <a:p>
            <a:r>
              <a:rPr lang="pt-BR" sz="9600" dirty="0">
                <a:latin typeface="Century" panose="02040604050505020304" pitchFamily="18" charset="0"/>
              </a:rPr>
              <a:t>    </a:t>
            </a:r>
          </a:p>
          <a:p>
            <a:r>
              <a:rPr lang="pt-BR" sz="9600" dirty="0">
                <a:latin typeface="Century" panose="02040604050505020304" pitchFamily="18" charset="0"/>
              </a:rPr>
              <a:t>      FIM</a:t>
            </a:r>
          </a:p>
        </p:txBody>
      </p:sp>
    </p:spTree>
    <p:extLst>
      <p:ext uri="{BB962C8B-B14F-4D97-AF65-F5344CB8AC3E}">
        <p14:creationId xmlns:p14="http://schemas.microsoft.com/office/powerpoint/2010/main" val="114625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2021821-C4D3-45F3-8190-F4AE8EAE70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22" y="587829"/>
            <a:ext cx="8553907" cy="60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5F9D56C-35C1-41D3-A29E-4FB0AA8CD9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1446550"/>
            <a:ext cx="8428264" cy="52155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FBC105A-3BA4-4DEC-AF57-D6FB1577CC2A}"/>
              </a:ext>
            </a:extLst>
          </p:cNvPr>
          <p:cNvSpPr txBox="1"/>
          <p:nvPr/>
        </p:nvSpPr>
        <p:spPr>
          <a:xfrm>
            <a:off x="370223" y="0"/>
            <a:ext cx="11451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entury" panose="02040604050505020304" pitchFamily="18" charset="0"/>
              </a:rPr>
              <a:t>Reparo na tela no Recinto do Hospital  Veterinário.</a:t>
            </a:r>
          </a:p>
        </p:txBody>
      </p:sp>
    </p:spTree>
    <p:extLst>
      <p:ext uri="{BB962C8B-B14F-4D97-AF65-F5344CB8AC3E}">
        <p14:creationId xmlns:p14="http://schemas.microsoft.com/office/powerpoint/2010/main" val="158627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D8B1270-82E4-449F-8B45-ADBCB5BB6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57" y="611438"/>
            <a:ext cx="9339943" cy="59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978E459-EE85-40CE-BBBB-52D799915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E4BB92-D8BA-4E9F-91DD-02918D64A6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825" y="807380"/>
            <a:ext cx="5037818" cy="59036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7D43A6E-FAFA-4111-9DFF-2F3F09708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865" y="807380"/>
            <a:ext cx="4729843" cy="59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3B0F049-8515-402F-A225-C22A42FE73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144" y="954338"/>
            <a:ext cx="4067856" cy="58056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093A1DB-EEBF-424D-98BF-EB076DC1C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069" y="954338"/>
            <a:ext cx="3857625" cy="570427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9A77D30-6691-4DA7-8951-7F5058BE6E4C}"/>
              </a:ext>
            </a:extLst>
          </p:cNvPr>
          <p:cNvSpPr txBox="1"/>
          <p:nvPr/>
        </p:nvSpPr>
        <p:spPr>
          <a:xfrm>
            <a:off x="2334986" y="199389"/>
            <a:ext cx="817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entury" panose="02040604050505020304" pitchFamily="18" charset="0"/>
              </a:rPr>
              <a:t>Manutenção na Tela do </a:t>
            </a:r>
            <a:r>
              <a:rPr lang="pt-BR" sz="3200" b="1" dirty="0" err="1">
                <a:latin typeface="Century" panose="02040604050505020304" pitchFamily="18" charset="0"/>
              </a:rPr>
              <a:t>Borboletário</a:t>
            </a:r>
            <a:r>
              <a:rPr lang="pt-BR" sz="3200" b="1" dirty="0">
                <a:latin typeface="Century" panose="020406040505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7645298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545</TotalTime>
  <Words>120</Words>
  <Application>Microsoft Macintosh PowerPoint</Application>
  <PresentationFormat>Widescreen</PresentationFormat>
  <Paragraphs>24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Algerian</vt:lpstr>
      <vt:lpstr>Arial</vt:lpstr>
      <vt:lpstr>Century</vt:lpstr>
      <vt:lpstr>Century Gothic</vt:lpstr>
      <vt:lpstr>Wingdings 3</vt:lpstr>
      <vt:lpstr>Cacho</vt:lpstr>
      <vt:lpstr>  Obras Feitas nos                 Recintos/2021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Manutenção na Tela do Borboletário</vt:lpstr>
      <vt:lpstr>Apresentação do PowerPoint</vt:lpstr>
      <vt:lpstr>Apresentação do PowerPoint</vt:lpstr>
      <vt:lpstr>Apresentação do PowerPoint</vt:lpstr>
      <vt:lpstr>Apresentação do PowerPoint</vt:lpstr>
      <vt:lpstr>Limpeza do Lago dos Patos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Obras Feitas nos                 Recintos/2021</dc:title>
  <dc:subject/>
  <dc:creator>Devanice Rodrigues da Costa de Campos</dc:creator>
  <cp:keywords/>
  <dc:description/>
  <cp:lastModifiedBy>thaiscmiranda07@gmail.com</cp:lastModifiedBy>
  <cp:revision>30</cp:revision>
  <dcterms:created xsi:type="dcterms:W3CDTF">2021-04-16T11:47:30Z</dcterms:created>
  <dcterms:modified xsi:type="dcterms:W3CDTF">2021-04-22T22:20:59Z</dcterms:modified>
  <cp:category/>
</cp:coreProperties>
</file>