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7" r:id="rId3"/>
    <p:sldId id="380" r:id="rId4"/>
    <p:sldId id="344" r:id="rId5"/>
    <p:sldId id="369" r:id="rId6"/>
    <p:sldId id="378" r:id="rId7"/>
    <p:sldId id="327" r:id="rId8"/>
    <p:sldId id="377" r:id="rId9"/>
    <p:sldId id="381" r:id="rId10"/>
    <p:sldId id="345" r:id="rId11"/>
    <p:sldId id="346" r:id="rId12"/>
    <p:sldId id="357" r:id="rId13"/>
    <p:sldId id="313" r:id="rId14"/>
    <p:sldId id="347" r:id="rId15"/>
    <p:sldId id="352" r:id="rId16"/>
    <p:sldId id="362" r:id="rId17"/>
    <p:sldId id="358" r:id="rId18"/>
    <p:sldId id="373" r:id="rId19"/>
    <p:sldId id="359" r:id="rId20"/>
    <p:sldId id="363" r:id="rId21"/>
    <p:sldId id="365" r:id="rId22"/>
    <p:sldId id="366" r:id="rId23"/>
    <p:sldId id="364" r:id="rId24"/>
    <p:sldId id="367" r:id="rId25"/>
    <p:sldId id="368" r:id="rId26"/>
    <p:sldId id="372" r:id="rId27"/>
    <p:sldId id="355" r:id="rId28"/>
    <p:sldId id="356" r:id="rId29"/>
    <p:sldId id="360" r:id="rId30"/>
    <p:sldId id="370" r:id="rId31"/>
    <p:sldId id="371" r:id="rId32"/>
    <p:sldId id="376" r:id="rId33"/>
    <p:sldId id="374" r:id="rId34"/>
    <p:sldId id="375" r:id="rId35"/>
    <p:sldId id="379" r:id="rId36"/>
    <p:sldId id="30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5891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2340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3459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4261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9534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75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387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536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5415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4146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067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149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514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6539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96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486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49A5D31-9EFD-40EE-9C5A-880CA623CDA0}"/>
              </a:ext>
            </a:extLst>
          </p:cNvPr>
          <p:cNvSpPr/>
          <p:nvPr/>
        </p:nvSpPr>
        <p:spPr>
          <a:xfrm>
            <a:off x="145774" y="3002157"/>
            <a:ext cx="116486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4800" b="1" dirty="0">
              <a:latin typeface="Century Schoolbook" panose="02040604050505020304" pitchFamily="18" charset="0"/>
            </a:endParaRPr>
          </a:p>
          <a:p>
            <a:r>
              <a:rPr lang="pt-BR" sz="4800" b="1" dirty="0">
                <a:latin typeface="Century Schoolbook" panose="02040604050505020304" pitchFamily="18" charset="0"/>
              </a:rPr>
              <a:t> Manutenção nos Recintos</a:t>
            </a:r>
          </a:p>
          <a:p>
            <a:r>
              <a:rPr lang="pt-BR" sz="4800" b="1" dirty="0">
                <a:latin typeface="Century Schoolbook" panose="02040604050505020304" pitchFamily="18" charset="0"/>
              </a:rPr>
              <a:t>      Fundação Jardim Zoológico</a:t>
            </a:r>
          </a:p>
          <a:p>
            <a:r>
              <a:rPr lang="pt-BR" sz="4800" b="1" dirty="0">
                <a:latin typeface="Century Schoolbook" panose="02040604050505020304" pitchFamily="18" charset="0"/>
              </a:rPr>
              <a:t>                        Julho/2021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0C73EA5-3BB3-4CB4-989A-75E6034AD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787" y="371061"/>
            <a:ext cx="2842865" cy="26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83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214782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Serviço Casa de Vidro (Em andamento)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DB170AF-8725-44BC-877B-C9210F11D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1" y="1353787"/>
            <a:ext cx="4128160" cy="550421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E878CBC-3B6A-447B-965C-3ADA50494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06" y="2363190"/>
            <a:ext cx="7276494" cy="449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47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214782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Serviço Casa de Vidro (Em andamento)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F104422-CD4D-4144-BBC7-680AD089E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3813"/>
            <a:ext cx="6072249" cy="455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18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214782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Serviço Casa de Vidro (Em andamento)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278F425-5229-42FC-B2BF-8157CAB30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" y="2327564"/>
            <a:ext cx="6040581" cy="453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44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070775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da calçada entre o recinto do Thor e as suçuaranas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6710D92-4732-4A0D-AD7C-D88A1BBC9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4431"/>
            <a:ext cx="3602677" cy="480356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6547C02-5690-4155-84BC-52C3C8367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510" y="2054430"/>
            <a:ext cx="3602678" cy="480357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33D147C-5D4C-43D1-8CDC-F74093D43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497" y="2054430"/>
            <a:ext cx="3602678" cy="480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56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070775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da calçada entre o recinto do Thor e as suçuaranas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3E656B3-99FF-4725-B95D-1AC524AB7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042" y="2054431"/>
            <a:ext cx="3602677" cy="480356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F0E07DA-9A64-42E8-80B2-3C92F9C9A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45" y="2054430"/>
            <a:ext cx="3602677" cy="480356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DDB5616-1F8B-496C-8B33-41317F972B28}"/>
              </a:ext>
            </a:extLst>
          </p:cNvPr>
          <p:cNvSpPr txBox="1"/>
          <p:nvPr/>
        </p:nvSpPr>
        <p:spPr>
          <a:xfrm>
            <a:off x="1454969" y="1537135"/>
            <a:ext cx="1149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Century Schoolbook" panose="02040604050505020304" pitchFamily="18" charset="0"/>
              </a:rPr>
              <a:t>Antes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4D2E215-D492-46B7-A459-F84A9CF3E143}"/>
              </a:ext>
            </a:extLst>
          </p:cNvPr>
          <p:cNvSpPr txBox="1"/>
          <p:nvPr/>
        </p:nvSpPr>
        <p:spPr>
          <a:xfrm>
            <a:off x="6506688" y="1595253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Century Schoolbook" panose="02040604050505020304" pitchFamily="18" charset="0"/>
              </a:rPr>
              <a:t>Depois</a:t>
            </a:r>
          </a:p>
        </p:txBody>
      </p:sp>
    </p:spTree>
    <p:extLst>
      <p:ext uri="{BB962C8B-B14F-4D97-AF65-F5344CB8AC3E}">
        <p14:creationId xmlns:p14="http://schemas.microsoft.com/office/powerpoint/2010/main" val="1066975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070775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da Veterinária sala dos plantonista e sala de reunião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E42D161-1B8D-4A8B-8328-D4E786CF6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9438"/>
            <a:ext cx="3388921" cy="451856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244AA03-80A6-4A73-A88C-390E87D40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2339438"/>
            <a:ext cx="3388921" cy="451856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B45E007-EC6F-4683-B0DA-1F2884C4D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366" y="2339437"/>
            <a:ext cx="3388921" cy="451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8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891675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Ninho para Araras, Mutum, Papagaios e Tucanos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20D78B8-DFE0-4EDD-98CB-D3E5C992E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2862"/>
            <a:ext cx="3776353" cy="503513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C3D4BA7-F557-4929-B2AE-2EA9BA7B8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823" y="1822861"/>
            <a:ext cx="3776354" cy="503513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D30B70F-3EE7-411F-93EE-A260414B1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646" y="1822860"/>
            <a:ext cx="3776354" cy="503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24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070775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da Girafa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7288FFA-ED0F-4D47-BE91-9134D4523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42" y="965752"/>
            <a:ext cx="4421950" cy="589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24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070775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da Girafa – limpeza do recinto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BEC0F2-E738-4E42-8407-801A21EF4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8535"/>
            <a:ext cx="5569527" cy="399946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27835B2-B359-4DE8-BE52-5D32C6E6D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83" y="2861953"/>
            <a:ext cx="6365215" cy="399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77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0707757" cy="1413565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das Emas </a:t>
            </a:r>
            <a:b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r>
              <a:rPr lang="pt-BR" sz="1800" dirty="0">
                <a:solidFill>
                  <a:schemeClr val="tx1"/>
                </a:solidFill>
              </a:rPr>
              <a:t>Colocou taboas para emas não fugirem  e não se machucar</a:t>
            </a:r>
            <a:br>
              <a:rPr lang="pt-BR" dirty="0"/>
            </a:b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58D5B88-E7E6-403B-86CC-34603A9EE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4444"/>
            <a:ext cx="3175167" cy="423355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2D24586-DA59-46A9-8D5F-5585F099B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95" y="2565069"/>
            <a:ext cx="3175166" cy="423355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4DA10B7-B017-4337-8BB4-2A59063CC0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4"/>
          <a:stretch/>
        </p:blipFill>
        <p:spPr>
          <a:xfrm>
            <a:off x="6800603" y="2505694"/>
            <a:ext cx="5391397" cy="435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Calçada do DECK.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30C1885-675F-481A-A56B-A55126EA4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1920"/>
            <a:ext cx="3852060" cy="513608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C6C3192-0C39-465E-A149-61363278F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970" y="1721922"/>
            <a:ext cx="3852059" cy="513607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7B31451-9362-4A54-8809-A9A876F2B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941" y="1721922"/>
            <a:ext cx="3852059" cy="51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58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274158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Ação no Recinto MA23 - com o urso-de-óculos, Ney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CBD1093-FE3A-4C22-8406-ADDE1F7D2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2" y="1911927"/>
            <a:ext cx="6594764" cy="494607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F8FF738-5BEB-4730-A261-2346D7546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30" y="1911926"/>
            <a:ext cx="3709555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02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274158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Ação no Recinto MA23 - com o urso-de-óculos, Ney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14848A4-2F55-44EF-93D7-5E5F941E1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171"/>
            <a:ext cx="3869872" cy="515982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E4C14C6-AA9A-4595-955A-91953B463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45" y="1698171"/>
            <a:ext cx="3869873" cy="515983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3EBE829-6DDB-4F51-B5FC-EF214BDB9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335" y="1698171"/>
            <a:ext cx="3869873" cy="515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67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grades dos recintos – Jacaré de papo amarelo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BD98CD8-113C-4D43-B096-F564FBCAC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662"/>
            <a:ext cx="7323117" cy="549233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858D762-7248-4C4D-93CF-3749718DA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666" y="1365662"/>
            <a:ext cx="4135334" cy="551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77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511665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grades dos recintos – Jacaré de papo amarelo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0E0AF23-AEAA-41D2-9894-568C3CE0D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196"/>
            <a:ext cx="3728852" cy="497180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90545E2-0AB9-4FA5-89F2-34046DC47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573" y="1886196"/>
            <a:ext cx="3728853" cy="497180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267BA3A-457E-4499-A770-006C2CF6C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147" y="1886195"/>
            <a:ext cx="3728853" cy="49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49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511665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grades dos recintos – Jabuti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1CF6468-F719-4CC6-8219-859649D70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815" y="1574141"/>
            <a:ext cx="4625837" cy="47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80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511665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grades – Lago dos patos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A46457A-2DB4-4CB2-B368-E3D10B281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681"/>
            <a:ext cx="3620489" cy="482731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8EACEA2-6FB8-4F2A-9DA3-461B80E4D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013" y="2030681"/>
            <a:ext cx="3620490" cy="48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31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511665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do Tuiuiú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C3B61C6-C010-4981-9E65-DC1746FA7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88" y="1574141"/>
            <a:ext cx="2970725" cy="528385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783F182-A830-4CCF-BDC5-CCE34BBA0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01" y="1574141"/>
            <a:ext cx="2970725" cy="52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64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070775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Placas Serpentário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DB12B02-DE2A-41FB-8094-7F2474E66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1" y="1745673"/>
            <a:ext cx="3834245" cy="511232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1ADDE7A-ADCF-4DAC-B8A7-F98D20A58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998" y="1745673"/>
            <a:ext cx="6816436" cy="511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63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28538" cy="1413565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Fabricação de molduras em madeira para colocação nos quadros da exposição " No Molejo do Tamanduá", do Pedro Rodrigues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Busana</a:t>
            </a: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,  Museu de Ciências Naturais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13B9839-4D66-410E-8BC2-C17311B48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939" y="2036359"/>
            <a:ext cx="4664765" cy="466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69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28538" cy="1413565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Instalação de Postes, para serviço de WI-FI social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23E8CE-08BF-4942-84E1-DE790A117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08808"/>
            <a:ext cx="2613898" cy="464919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2AB5FB8-698A-4604-A6E3-3DCCEBCEB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973" y="2208810"/>
            <a:ext cx="2613898" cy="464919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6D71910-3D17-41C5-AEEC-AA3D3355C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997" y="2186186"/>
            <a:ext cx="6214002" cy="466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02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dos bancos ao lado da calçada do DECK.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B576111-EF14-4DD8-9C5C-2E59C1F357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53"/>
          <a:stretch/>
        </p:blipFill>
        <p:spPr>
          <a:xfrm>
            <a:off x="1" y="3000830"/>
            <a:ext cx="3871356" cy="38535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1576656-D71F-40F4-AC73-D99425BAE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28" y="1930399"/>
            <a:ext cx="3684072" cy="491209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AFD0441-5972-4BD3-871C-E8AF4FB219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55"/>
          <a:stretch/>
        </p:blipFill>
        <p:spPr>
          <a:xfrm>
            <a:off x="3992090" y="3019964"/>
            <a:ext cx="4328556" cy="38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47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28538" cy="1413565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ABC6751-FEE7-445F-B02F-1AA9C499D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029" y="1415116"/>
            <a:ext cx="3783205" cy="476959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6F22228-5BCF-49A3-B3CB-9B5153184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6" y="1415115"/>
            <a:ext cx="3931092" cy="476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37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28538" cy="1413565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Aquecedores para serpentário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8EA99F9-E66A-485B-8CAD-1DFAA27E1D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 r="15439"/>
          <a:stretch/>
        </p:blipFill>
        <p:spPr>
          <a:xfrm>
            <a:off x="0" y="1980936"/>
            <a:ext cx="6270171" cy="487706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D15CE42-0974-490E-871C-75CDCE137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713" y="1980935"/>
            <a:ext cx="2742014" cy="487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17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28538" cy="1413565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Caixas para manutenção das larvas e adultos de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Ténebrio</a:t>
            </a: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75EC6CD-6CFC-4A1E-915C-8A106D962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613394"/>
            <a:ext cx="3933454" cy="524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4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28538" cy="1413565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Bloquete</a:t>
            </a: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na entrada Principal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F9A2DD4-46F1-4D05-84ED-E5EEE1DDD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4141"/>
            <a:ext cx="3962894" cy="528385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B1DD874-9807-49F9-A651-8A71CF0C3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31" y="1574140"/>
            <a:ext cx="3962895" cy="528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89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28538" cy="1413565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Banheiro do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Micário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8B23412-0C91-46AB-8EC4-E310CDD75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392" y="1748641"/>
            <a:ext cx="6812478" cy="510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535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28538" cy="1413565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Início das entregas dos suportes das placas – </a:t>
            </a:r>
            <a:r>
              <a:rPr lang="pt-BR" sz="28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Entrega de 40 suportes de placas para DMA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0F5B054-7E03-4D49-8781-4B3798284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574141"/>
            <a:ext cx="2439657" cy="528385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06E0DFE-C90D-4B12-9215-58A0D6FC6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80" y="1574141"/>
            <a:ext cx="3962895" cy="52838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082AA40-310D-41F9-8F95-88A8ABE83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073" y="1574140"/>
            <a:ext cx="3962894" cy="52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211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6D2A65-D81C-4CB4-96C7-0EFAEACD0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226" y="3429000"/>
            <a:ext cx="7895776" cy="2612362"/>
          </a:xfrm>
        </p:spPr>
        <p:txBody>
          <a:bodyPr>
            <a:normAutofit/>
          </a:bodyPr>
          <a:lstStyle/>
          <a:p>
            <a:r>
              <a:rPr lang="pt-BR" sz="5400" dirty="0">
                <a:latin typeface="Century Schoolbook" panose="02040604050505020304" pitchFamily="18" charset="0"/>
              </a:rPr>
              <a:t>  </a:t>
            </a:r>
          </a:p>
          <a:p>
            <a:r>
              <a:rPr lang="pt-BR" sz="5400" dirty="0">
                <a:latin typeface="Century Schoolbook" panose="02040604050505020304" pitchFamily="18" charset="0"/>
              </a:rPr>
              <a:t>  Mês de julho /2021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A9747A7-7CEE-4619-BD13-C585CEE14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794" y="0"/>
            <a:ext cx="2988639" cy="29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16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cervídeos.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CCB0ED8-AE96-4C49-85A8-DD7C912CA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7861"/>
            <a:ext cx="3847605" cy="513014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C8EBD4A-CB6D-4809-893B-F5092571F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647" y="1727860"/>
            <a:ext cx="3847605" cy="513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23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cervídeos.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29B2F1-BF96-462E-BE0C-EDFC3A7C4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6316"/>
            <a:ext cx="5882244" cy="441168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95DAB00-9FC2-4E53-B72B-EE1FC8B9A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758" y="2446316"/>
            <a:ext cx="5882245" cy="441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31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cervídeos.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A7EA71A-6483-4232-BD12-8D5D8B4F0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1615044"/>
            <a:ext cx="6990608" cy="524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74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hipopótamos (em andamento).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01F2326-3C9B-4DB4-B707-7EAC02F8E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7024"/>
            <a:ext cx="3930732" cy="524097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D2FCA25-9BBB-446C-9F56-CA4146552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96" y="1617024"/>
            <a:ext cx="3930732" cy="524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30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hipopótamos (em andamento).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382FC28-3FB3-42DC-81D5-4E5E14571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698573"/>
            <a:ext cx="3878778" cy="517170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16A90A-C959-4214-8114-F6ADF32EF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02" y="1686296"/>
            <a:ext cx="3878778" cy="517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22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hipopótamos (em andamento).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E28B170-A3D7-43DB-AE8E-7FCBC7FF5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797"/>
            <a:ext cx="3843152" cy="512420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CA96EAD-C964-4ACA-A487-50BE0D96F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331" y="1733796"/>
            <a:ext cx="6832271" cy="512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3478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Amare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903</TotalTime>
  <Words>276</Words>
  <Application>Microsoft Office PowerPoint</Application>
  <PresentationFormat>Widescreen</PresentationFormat>
  <Paragraphs>42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1" baseType="lpstr">
      <vt:lpstr>Arial</vt:lpstr>
      <vt:lpstr>Century Schoolbook</vt:lpstr>
      <vt:lpstr>Trebuchet MS</vt:lpstr>
      <vt:lpstr>Wingdings 3</vt:lpstr>
      <vt:lpstr>Facetado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Manutenção da calçada entre o recinto do Thor e as suçuaranas </vt:lpstr>
      <vt:lpstr>Manutenção da calçada entre o recinto do Thor e as suçuaranas </vt:lpstr>
      <vt:lpstr>Pintura da Veterinária sala dos plantonista e sala de reunião</vt:lpstr>
      <vt:lpstr>Ninho para Araras, Mutum, Papagaios e Tucanos</vt:lpstr>
      <vt:lpstr>Recinto da Girafa</vt:lpstr>
      <vt:lpstr>Recinto da Girafa – limpeza do recinto </vt:lpstr>
      <vt:lpstr>Recinto das Emas  Colocou taboas para emas não fugirem  e não se machucar </vt:lpstr>
      <vt:lpstr>Ação no Recinto MA23 - com o urso-de-óculos, Ney</vt:lpstr>
      <vt:lpstr>Ação no Recinto MA23 - com o urso-de-óculos, Ney</vt:lpstr>
      <vt:lpstr>Pintura grades dos recintos – Jacaré de papo amarelo </vt:lpstr>
      <vt:lpstr>Pintura grades dos recintos – Jacaré de papo amarelo </vt:lpstr>
      <vt:lpstr>Pintura grades dos recintos – Jabuti</vt:lpstr>
      <vt:lpstr>Pintura grades – Lago dos patos</vt:lpstr>
      <vt:lpstr>Pintura do Tuiuiú</vt:lpstr>
      <vt:lpstr>Placas Serpentário</vt:lpstr>
      <vt:lpstr>Fabricação de molduras em madeira para colocação nos quadros da exposição " No Molejo do Tamanduá", do Pedro Rodrigues Busana,  Museu de Ciências Naturais</vt:lpstr>
      <vt:lpstr>Instalação de Postes, para serviço de WI-FI social</vt:lpstr>
      <vt:lpstr>Borboletário</vt:lpstr>
      <vt:lpstr>Manutenção Aquecedores para serpentário</vt:lpstr>
      <vt:lpstr>Caixas para manutenção das larvas e adultos de Ténebrio.</vt:lpstr>
      <vt:lpstr>Manutenção Bloquete na entrada Principal</vt:lpstr>
      <vt:lpstr>Manutenção Banheiro do Micário</vt:lpstr>
      <vt:lpstr>Início das entregas dos suportes das placas – Entrega de 40 suportes de placas para DMA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Devanice Rodrigues da Costa de Campos</dc:creator>
  <cp:lastModifiedBy>Devanice Rodrigues da Costa de Campos</cp:lastModifiedBy>
  <cp:revision>72</cp:revision>
  <dcterms:created xsi:type="dcterms:W3CDTF">2021-05-31T12:52:40Z</dcterms:created>
  <dcterms:modified xsi:type="dcterms:W3CDTF">2021-08-11T19:24:14Z</dcterms:modified>
</cp:coreProperties>
</file>