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7" r:id="rId3"/>
    <p:sldId id="344" r:id="rId4"/>
    <p:sldId id="318" r:id="rId5"/>
    <p:sldId id="319" r:id="rId6"/>
    <p:sldId id="320" r:id="rId7"/>
    <p:sldId id="321" r:id="rId8"/>
    <p:sldId id="347" r:id="rId9"/>
    <p:sldId id="348" r:id="rId10"/>
    <p:sldId id="346" r:id="rId11"/>
    <p:sldId id="323" r:id="rId12"/>
    <p:sldId id="324" r:id="rId13"/>
    <p:sldId id="325" r:id="rId14"/>
    <p:sldId id="328" r:id="rId15"/>
    <p:sldId id="327" r:id="rId16"/>
    <p:sldId id="350" r:id="rId17"/>
    <p:sldId id="331" r:id="rId18"/>
    <p:sldId id="329" r:id="rId19"/>
    <p:sldId id="330" r:id="rId20"/>
    <p:sldId id="332" r:id="rId21"/>
    <p:sldId id="333" r:id="rId22"/>
    <p:sldId id="338" r:id="rId23"/>
    <p:sldId id="335" r:id="rId24"/>
    <p:sldId id="345" r:id="rId25"/>
    <p:sldId id="336" r:id="rId26"/>
    <p:sldId id="337" r:id="rId27"/>
    <p:sldId id="351" r:id="rId28"/>
    <p:sldId id="352" r:id="rId29"/>
    <p:sldId id="313" r:id="rId30"/>
    <p:sldId id="312" r:id="rId31"/>
    <p:sldId id="341" r:id="rId32"/>
    <p:sldId id="342" r:id="rId33"/>
    <p:sldId id="353" r:id="rId34"/>
    <p:sldId id="271" r:id="rId35"/>
    <p:sldId id="30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11/08/2021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16486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r>
              <a:rPr lang="pt-BR" sz="4800" b="1">
                <a:latin typeface="Century Schoolbook" panose="02040604050505020304" pitchFamily="18" charset="0"/>
              </a:rPr>
              <a:t>  Manutenção </a:t>
            </a:r>
            <a:r>
              <a:rPr lang="pt-BR" sz="4800" b="1" dirty="0">
                <a:latin typeface="Century Schoolbook" panose="02040604050505020304" pitchFamily="18" charset="0"/>
              </a:rPr>
              <a:t>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Junho/2021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 Museu.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1F9BA3-3604-410E-998A-91FD37B9C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4" y="1591294"/>
            <a:ext cx="3950030" cy="52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Ninho para corujas.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EC13E3-1531-4942-9BDD-AB1A6BF1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12" y="1456377"/>
            <a:ext cx="3988872" cy="53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Pallets no Biotério para receber o feno.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CDC75E-15FC-45FA-91AD-F7A483B8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328386"/>
            <a:ext cx="4147210" cy="55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Recintos 67 e 68 Veterinária.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68C584-7E28-4864-B45D-6AAF01494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186"/>
            <a:ext cx="4013860" cy="535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0E6095-DE2D-4835-9904-029186DE8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15" y="1506185"/>
            <a:ext cx="4013860" cy="53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Recintos 67 e 68 Veterinária.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2F0BFF-AA65-4E8F-B69A-1604F5E0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32" y="1409693"/>
            <a:ext cx="7004032" cy="52530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418D3B-007E-4D8C-BF09-D5B1D33BE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415773"/>
            <a:ext cx="3935208" cy="52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17F073-8913-4909-8286-430A434F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30399"/>
            <a:ext cx="6570135" cy="49276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DF81A27-BC83-4429-9A12-884865361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71" y="1933579"/>
            <a:ext cx="3693316" cy="49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3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D1F25B-E86C-4C7A-8E44-C3BFD67A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65070"/>
            <a:ext cx="5814951" cy="43612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491A84A-15B0-463C-90D7-361A435BA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20" y="2565070"/>
            <a:ext cx="5814951" cy="43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73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D2A4E6-A180-40EB-B231-D58081260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148" y="1793174"/>
            <a:ext cx="2848965" cy="50648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7B7C71-E205-4329-8A39-684C95B10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13" y="1786835"/>
            <a:ext cx="2848965" cy="50648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3A21324-1DBA-496B-BA70-4D0CD38C9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7" y="1786834"/>
            <a:ext cx="2848966" cy="50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hipopótamos (em andamento).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3AFB27-E787-4654-8795-E32F8B67D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180"/>
            <a:ext cx="9132125" cy="5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1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banner na Portaria Principal.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07CE24-FD92-49C4-823E-4F64B471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7" y="1750527"/>
            <a:ext cx="8989621" cy="50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>
                <a:solidFill>
                  <a:schemeClr val="tx1"/>
                </a:solidFill>
                <a:latin typeface="Century Schoolbook" panose="02040604050505020304" pitchFamily="18" charset="0"/>
              </a:rPr>
              <a:t>Calçada do DECK.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5BCB7D-EF3D-4B68-913C-1EEF5574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5" y="1424708"/>
            <a:ext cx="4012623" cy="53501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891C54F-4411-44A5-AB14-1EF95CFF5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35" y="1424708"/>
            <a:ext cx="4012623" cy="53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5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banner na Portaria Principal.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5957DE-9B3B-4EF8-9528-32AACD973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0" y="1769422"/>
            <a:ext cx="2862325" cy="508857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36781BE-550F-4CFD-9D2D-C96487991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42" y="1769423"/>
            <a:ext cx="9046358" cy="50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3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em 03 Jardins no prédio da SUELP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7C8193-8480-4C9F-AB6C-277631115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1" y="1531916"/>
            <a:ext cx="3000931" cy="5334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11E226B-09BB-457B-BE5A-352845C09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49" y="1531916"/>
            <a:ext cx="3000932" cy="5334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8CFFE7F-4056-4E05-976B-DFB0198B7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50" y="1531916"/>
            <a:ext cx="3974144" cy="52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44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em 03 Jardins no prédio da SUELP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38B987-F17A-4FFC-9C75-5F295E38C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2709800"/>
            <a:ext cx="4572000" cy="4148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442040-D144-4A2F-9E02-154CEB33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3" y="2709800"/>
            <a:ext cx="7374577" cy="41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0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Serviço Casa de Vidro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099A38-32F9-4810-81AD-19DCB6186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1" y="1930399"/>
            <a:ext cx="8760180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Serviço Casa de Vidro (Em andamento)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DD2523-36C4-4672-A704-40E22AE5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650670"/>
            <a:ext cx="6943107" cy="52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47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01 porta no banheiro segurança do Teatro Arena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C0F7D5-D0F4-4764-B81E-C6E2AEF1C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042556"/>
            <a:ext cx="3611583" cy="481544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81405A5-B38C-4609-8802-66E1E0882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42" y="2042556"/>
            <a:ext cx="3611583" cy="48154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37A9E0E-C513-4CB5-B687-7EAC8EEA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54" y="2042556"/>
            <a:ext cx="3611583" cy="48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América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34B4B2-80B7-45E1-9E4F-296A06BE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9444"/>
            <a:ext cx="5768088" cy="43285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4CCD53-CB96-42A6-AA7E-4AD4259F7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94" y="2529444"/>
            <a:ext cx="5768088" cy="43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0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América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CA4B1A-F0CD-4B28-B15E-8392319B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580"/>
            <a:ext cx="6394212" cy="47984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286298-4B8D-468B-AE2D-84019F8E9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69" y="2059580"/>
            <a:ext cx="3600888" cy="47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4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214782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recinto América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804D2B-1927-42C2-AEF5-27BEAF29C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059579"/>
            <a:ext cx="3600888" cy="47984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142156F-0347-4080-A7DA-8569AB4F4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86" y="2059579"/>
            <a:ext cx="6394214" cy="47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80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Início da manutenção da calçada entre o recinto do Thor e as suçuaranas 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89C9BB8-B0B7-4A1E-978B-098DBA635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66" y="1559643"/>
            <a:ext cx="3700232" cy="4933644"/>
          </a:xfrm>
        </p:spPr>
      </p:pic>
    </p:spTree>
    <p:extLst>
      <p:ext uri="{BB962C8B-B14F-4D97-AF65-F5344CB8AC3E}">
        <p14:creationId xmlns:p14="http://schemas.microsoft.com/office/powerpoint/2010/main" val="65825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>
                <a:solidFill>
                  <a:schemeClr val="tx1"/>
                </a:solidFill>
                <a:latin typeface="Century Schoolbook" panose="02040604050505020304" pitchFamily="18" charset="0"/>
              </a:rPr>
              <a:t>Calçada do DECK.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A55616-D0E4-48AD-8DB3-3FCB7EFF5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9" y="1567543"/>
            <a:ext cx="9405257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516834"/>
            <a:ext cx="1070775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Local do pipoqueiro próximo ao recinto do Thor e o banheiro.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B29F6A7-653F-42E1-B6B8-0B5F93C64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721922"/>
            <a:ext cx="6848104" cy="5136078"/>
          </a:xfrm>
          <a:prstGeom prst="rect">
            <a:avLst/>
          </a:prstGeom>
        </p:spPr>
      </p:pic>
      <p:pic>
        <p:nvPicPr>
          <p:cNvPr id="8" name="Espaço Reservado para Conteúdo 6">
            <a:extLst>
              <a:ext uri="{FF2B5EF4-FFF2-40B4-BE49-F238E27FC236}">
                <a16:creationId xmlns:a16="http://schemas.microsoft.com/office/drawing/2014/main" id="{870B259F-AD86-4162-A2E4-87ACD8721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42" y="1768063"/>
            <a:ext cx="3782845" cy="5043795"/>
          </a:xfrm>
        </p:spPr>
      </p:pic>
    </p:spTree>
    <p:extLst>
      <p:ext uri="{BB962C8B-B14F-4D97-AF65-F5344CB8AC3E}">
        <p14:creationId xmlns:p14="http://schemas.microsoft.com/office/powerpoint/2010/main" val="3006505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EFCFF-D66D-42CA-BDF8-4F4B8D824D66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7791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Grade da gaiola ariranha para condicionamento.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D39D7B-7E45-41DC-BBA9-521670898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2576944"/>
            <a:ext cx="5708074" cy="42810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3C93CD-395F-4A1D-A213-FFC8A7DA5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97" y="2576943"/>
            <a:ext cx="5708074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0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EFCFF-D66D-42CA-BDF8-4F4B8D824D66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Placas para os banheiros.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2D5811-79E0-4DCF-9C94-410E997D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5" y="1667741"/>
            <a:ext cx="9179626" cy="51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3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EFCFF-D66D-42CA-BDF8-4F4B8D824D66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34541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3 suporte  para SUCOP limpar  Lago dos macacos.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718004-337B-4129-8F0F-6EE2C69E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793174"/>
            <a:ext cx="2848965" cy="50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07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49F6D-505F-4BF4-A799-F434CE203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383"/>
            <a:ext cx="12072730" cy="1671017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dos Suportes para Placas dos Recinto.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5511C1B8-DA38-4F5A-AFF7-C0471BD8D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4" y="2160588"/>
            <a:ext cx="5175249" cy="3881437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8200EA8-6800-4FF4-9AB2-E505AFAA1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98" y="2160588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52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6" y="3429000"/>
            <a:ext cx="7895776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</a:t>
            </a:r>
          </a:p>
          <a:p>
            <a:r>
              <a:rPr lang="pt-BR" sz="5400" dirty="0">
                <a:latin typeface="Century Schoolbook" panose="02040604050505020304" pitchFamily="18" charset="0"/>
              </a:rPr>
              <a:t>  Mês de junho /2021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>
                <a:solidFill>
                  <a:schemeClr val="tx1"/>
                </a:solidFill>
                <a:latin typeface="Century Schoolbook" panose="02040604050505020304" pitchFamily="18" charset="0"/>
              </a:rPr>
              <a:t>Calçada do DECK.</a:t>
            </a:r>
            <a:endParaRPr lang="pt-BR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5FA2CE-A31D-4CFE-A51D-E400118A3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11" y="1518392"/>
            <a:ext cx="4004706" cy="53396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CAD34A-FC26-4FBE-B7FC-19CDB94E7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4" y="1423389"/>
            <a:ext cx="4075958" cy="543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2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das Letras do DECK.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E47F8B-7780-4449-ABE9-4364DCDE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1922"/>
            <a:ext cx="6848104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4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das Letras do DECK.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A58A3C-F81F-4DA8-A7BB-75293C0E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1128"/>
            <a:ext cx="7382494" cy="55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8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 Museu.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ADCE83-AC7E-4529-BCC1-87CFF3CE8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028"/>
            <a:ext cx="9868395" cy="55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 Museu.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E17A69-E537-45B7-AF1B-AF62FE60E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0" y="1594262"/>
            <a:ext cx="9357756" cy="52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8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 Museu.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F957D5-B0BB-4534-82F3-48A3491A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384"/>
            <a:ext cx="9547761" cy="53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195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748</TotalTime>
  <Words>232</Words>
  <Application>Microsoft Office PowerPoint</Application>
  <PresentationFormat>Widescreen</PresentationFormat>
  <Paragraphs>39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Início da manutenção da calçada entre o recinto do Thor e as suçuaranas </vt:lpstr>
      <vt:lpstr>Local do pipoqueiro próximo ao recinto do Thor e o banheiro.</vt:lpstr>
      <vt:lpstr>Apresentação do PowerPoint</vt:lpstr>
      <vt:lpstr>Apresentação do PowerPoint</vt:lpstr>
      <vt:lpstr>Apresentação do PowerPoint</vt:lpstr>
      <vt:lpstr>Pintura dos Suportes para Placas dos Recinto.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40</cp:revision>
  <dcterms:created xsi:type="dcterms:W3CDTF">2021-05-31T12:52:40Z</dcterms:created>
  <dcterms:modified xsi:type="dcterms:W3CDTF">2021-08-11T19:18:54Z</dcterms:modified>
</cp:coreProperties>
</file>