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4" r:id="rId10"/>
    <p:sldId id="271" r:id="rId11"/>
    <p:sldId id="269" r:id="rId12"/>
    <p:sldId id="272" r:id="rId13"/>
    <p:sldId id="286" r:id="rId14"/>
    <p:sldId id="270" r:id="rId15"/>
    <p:sldId id="274" r:id="rId16"/>
    <p:sldId id="273" r:id="rId17"/>
    <p:sldId id="276" r:id="rId18"/>
    <p:sldId id="275" r:id="rId19"/>
    <p:sldId id="277" r:id="rId20"/>
    <p:sldId id="307" r:id="rId21"/>
    <p:sldId id="278" r:id="rId22"/>
    <p:sldId id="266" r:id="rId23"/>
    <p:sldId id="288" r:id="rId24"/>
    <p:sldId id="290" r:id="rId25"/>
    <p:sldId id="287" r:id="rId26"/>
    <p:sldId id="279" r:id="rId27"/>
    <p:sldId id="280" r:id="rId28"/>
    <p:sldId id="281" r:id="rId29"/>
    <p:sldId id="283" r:id="rId30"/>
    <p:sldId id="284" r:id="rId31"/>
    <p:sldId id="267" r:id="rId32"/>
    <p:sldId id="268" r:id="rId33"/>
    <p:sldId id="285" r:id="rId34"/>
    <p:sldId id="294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300" r:id="rId43"/>
    <p:sldId id="299" r:id="rId44"/>
    <p:sldId id="301" r:id="rId45"/>
    <p:sldId id="302" r:id="rId46"/>
    <p:sldId id="303" r:id="rId47"/>
    <p:sldId id="304" r:id="rId48"/>
    <p:sldId id="305" r:id="rId49"/>
    <p:sldId id="310" r:id="rId50"/>
    <p:sldId id="309" r:id="rId51"/>
    <p:sldId id="308" r:id="rId52"/>
    <p:sldId id="306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92" d="100"/>
          <a:sy n="9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89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4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5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6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53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75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8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36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4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7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14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53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96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8FC7-2DB5-448D-87FF-1AE81D7F9EC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86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49A5D31-9EFD-40EE-9C5A-880CA623CDA0}"/>
              </a:ext>
            </a:extLst>
          </p:cNvPr>
          <p:cNvSpPr/>
          <p:nvPr/>
        </p:nvSpPr>
        <p:spPr>
          <a:xfrm>
            <a:off x="145774" y="3002157"/>
            <a:ext cx="116486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800" b="1" dirty="0">
              <a:latin typeface="Century Schoolbook" panose="02040604050505020304" pitchFamily="18" charset="0"/>
            </a:endParaRPr>
          </a:p>
          <a:p>
            <a:r>
              <a:rPr lang="pt-BR" sz="4800" b="1" dirty="0">
                <a:latin typeface="Century Schoolbook" panose="02040604050505020304" pitchFamily="18" charset="0"/>
              </a:rPr>
              <a:t>Obras e Manutenção nos Recintos</a:t>
            </a:r>
          </a:p>
          <a:p>
            <a:r>
              <a:rPr lang="pt-BR" sz="4800" b="1" dirty="0">
                <a:latin typeface="Century Schoolbook" panose="02040604050505020304" pitchFamily="18" charset="0"/>
              </a:rPr>
              <a:t>      Fundação Jardim Zoológico</a:t>
            </a:r>
          </a:p>
          <a:p>
            <a:r>
              <a:rPr lang="pt-BR" sz="4800" b="1">
                <a:latin typeface="Century Schoolbook" panose="02040604050505020304" pitchFamily="18" charset="0"/>
              </a:rPr>
              <a:t>                        Maio/2021</a:t>
            </a:r>
            <a:endParaRPr lang="pt-BR" sz="48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C73EA5-3BB3-4CB4-989A-75E6034AD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787" y="371061"/>
            <a:ext cx="2842865" cy="2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49F6D-505F-4BF4-A799-F434CE20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383"/>
            <a:ext cx="12072730" cy="167101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Fabricação dos Suportes para Placas dos Recinto.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DEEB1F5-C37A-4B5A-8BE1-AE06D763E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222" y="2023165"/>
            <a:ext cx="7790829" cy="43589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C0C635-E8DB-450B-81DE-5F4F8E62E5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8" y="1559809"/>
            <a:ext cx="317019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49F6D-505F-4BF4-A799-F434CE20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516834"/>
            <a:ext cx="11794434" cy="1320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Pintura das Grades dos Recinto dos Felinos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58FA5E1-3344-474B-BD01-95F425FDA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6" y="1510748"/>
            <a:ext cx="8560904" cy="45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2742524-BE3A-4EB9-B178-CF0B53C95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949" y="1219200"/>
            <a:ext cx="8362122" cy="47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91C030-5ADA-41A2-B795-3900BAE4E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537252"/>
            <a:ext cx="8494644" cy="495534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D908752-8B0D-4BAC-B61A-685BFA05C9E9}"/>
              </a:ext>
            </a:extLst>
          </p:cNvPr>
          <p:cNvSpPr/>
          <p:nvPr/>
        </p:nvSpPr>
        <p:spPr>
          <a:xfrm>
            <a:off x="2199860" y="583095"/>
            <a:ext cx="5870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Century Schoolbook" panose="02040604050505020304" pitchFamily="18" charset="0"/>
              </a:rPr>
              <a:t>Serviço da Casa de Vidro.</a:t>
            </a:r>
          </a:p>
        </p:txBody>
      </p:sp>
    </p:spTree>
    <p:extLst>
      <p:ext uri="{BB962C8B-B14F-4D97-AF65-F5344CB8AC3E}">
        <p14:creationId xmlns:p14="http://schemas.microsoft.com/office/powerpoint/2010/main" val="256171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49F6D-505F-4BF4-A799-F434CE20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25553" cy="1320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     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23F401E-A4DC-4795-9E1C-7A3CE964E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4" y="1643271"/>
            <a:ext cx="8256103" cy="460512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7ECC337-45DE-4E1E-B7C2-B7C4D7DB5359}"/>
              </a:ext>
            </a:extLst>
          </p:cNvPr>
          <p:cNvSpPr/>
          <p:nvPr/>
        </p:nvSpPr>
        <p:spPr>
          <a:xfrm>
            <a:off x="516835" y="815974"/>
            <a:ext cx="10508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entury Schoolbook" panose="02040604050505020304" pitchFamily="18" charset="0"/>
              </a:rPr>
              <a:t>Início da Construção de Calçadas na Casa de Vidro</a:t>
            </a:r>
          </a:p>
        </p:txBody>
      </p:sp>
    </p:spTree>
    <p:extLst>
      <p:ext uri="{BB962C8B-B14F-4D97-AF65-F5344CB8AC3E}">
        <p14:creationId xmlns:p14="http://schemas.microsoft.com/office/powerpoint/2010/main" val="166908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BD25E4-FE8F-47EF-833A-D8F86EF9D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43" y="805553"/>
            <a:ext cx="8388626" cy="52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BB0C742-E33C-443A-B15D-625C07BB1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68" y="755374"/>
            <a:ext cx="8528297" cy="54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5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305B5B1-580A-4DC7-BB67-FC9BD0450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88" y="954156"/>
            <a:ext cx="3934422" cy="54854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8D684A-257C-4082-AABD-91C9BD745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579" y="954156"/>
            <a:ext cx="3934422" cy="548543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B32D1E4-CA4C-4028-964D-56278E4A0C57}"/>
              </a:ext>
            </a:extLst>
          </p:cNvPr>
          <p:cNvSpPr/>
          <p:nvPr/>
        </p:nvSpPr>
        <p:spPr>
          <a:xfrm>
            <a:off x="2305878" y="225287"/>
            <a:ext cx="6851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Century Schoolbook" panose="02040604050505020304" pitchFamily="18" charset="0"/>
              </a:rPr>
              <a:t>Serviço do Hipopótamo</a:t>
            </a:r>
          </a:p>
        </p:txBody>
      </p:sp>
    </p:spTree>
    <p:extLst>
      <p:ext uri="{BB962C8B-B14F-4D97-AF65-F5344CB8AC3E}">
        <p14:creationId xmlns:p14="http://schemas.microsoft.com/office/powerpoint/2010/main" val="44695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BEAE8DB-B392-44A7-A918-8C8E990CC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61" y="1007166"/>
            <a:ext cx="4147927" cy="54958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CE7E80B-A4E3-4A9A-9096-5100B26DD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591" y="901148"/>
            <a:ext cx="4041912" cy="56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8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10DD3F0-6ACD-4CA5-AC24-2BCCC6901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16" y="901148"/>
            <a:ext cx="8412610" cy="53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7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B7F4F-C6CE-43F8-962E-F99AD195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516834"/>
            <a:ext cx="10707757" cy="141356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Corte do Troncos para fazer as Tábuas.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1E49AF-0630-4F36-A4B7-3A9127CE4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921" y="1575767"/>
            <a:ext cx="5102087" cy="50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8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DEDD119-BC20-4529-85A1-ED827FD29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55" y="2067340"/>
            <a:ext cx="6900332" cy="45577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75BB6EE-F94F-463B-9481-DA3C4080A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13" y="1330878"/>
            <a:ext cx="3857625" cy="52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E06E03D-6AE1-471C-B792-7A39F6DA7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99" y="1060173"/>
            <a:ext cx="8665449" cy="50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70FC0DE-1796-48AB-9C3C-3EC816E52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5" y="1532834"/>
            <a:ext cx="8596668" cy="44694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C856E71-4BA8-4022-B493-3B9423C072BE}"/>
              </a:ext>
            </a:extLst>
          </p:cNvPr>
          <p:cNvSpPr/>
          <p:nvPr/>
        </p:nvSpPr>
        <p:spPr>
          <a:xfrm>
            <a:off x="967409" y="410817"/>
            <a:ext cx="6569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Century Schoolbook" panose="02040604050505020304" pitchFamily="18" charset="0"/>
              </a:rPr>
              <a:t>      </a:t>
            </a:r>
            <a:r>
              <a:rPr lang="pt-BR" sz="3200" b="1" dirty="0" err="1">
                <a:latin typeface="Century Schoolbook" panose="02040604050505020304" pitchFamily="18" charset="0"/>
              </a:rPr>
              <a:t>Bloquet</a:t>
            </a:r>
            <a:r>
              <a:rPr lang="pt-BR" sz="3200" b="1" dirty="0">
                <a:latin typeface="Century Schoolbook" panose="02040604050505020304" pitchFamily="18" charset="0"/>
              </a:rPr>
              <a:t> em Andamento</a:t>
            </a:r>
          </a:p>
        </p:txBody>
      </p:sp>
    </p:spTree>
    <p:extLst>
      <p:ext uri="{BB962C8B-B14F-4D97-AF65-F5344CB8AC3E}">
        <p14:creationId xmlns:p14="http://schemas.microsoft.com/office/powerpoint/2010/main" val="395968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107E32-F742-4AC8-91E2-7A32A1660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3" y="1139688"/>
            <a:ext cx="8893255" cy="4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4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B620165-1CB0-40DC-BEFB-E5B2C30CE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966" y="1311965"/>
            <a:ext cx="3717756" cy="54046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97357E-3156-4B53-A61A-226A9D8425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76" y="1311965"/>
            <a:ext cx="3984044" cy="54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5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B84691-EC5E-4857-AF3A-C3C8376A4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06" y="1099930"/>
            <a:ext cx="8487804" cy="50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7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7F86BB1-E0C6-47B2-8D07-4638EA289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51" y="1073426"/>
            <a:ext cx="8596668" cy="51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BE3A164-32D6-44AD-BA90-2CAF839F8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7" y="689114"/>
            <a:ext cx="9274002" cy="5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9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6192523-8D37-45C9-A97F-DA6F609F0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95" y="977830"/>
            <a:ext cx="8731708" cy="49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5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2A5ED2B-61C4-4E1E-AFEE-FFDC986E2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0" y="1505089"/>
            <a:ext cx="8837727" cy="44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1BCA305-C479-4E84-844E-B949FE625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35" y="1126435"/>
            <a:ext cx="8964361" cy="50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5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73D43EC-5991-4952-82F9-4425F7678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00" y="1192697"/>
            <a:ext cx="8493169" cy="49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0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49F6D-505F-4BF4-A799-F434CE20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568602"/>
            <a:ext cx="10999304" cy="1361798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Pintura das grades e portão recinto África.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8B3FE11-1285-4862-AE7C-A218BFF19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337" y="1378226"/>
            <a:ext cx="4027766" cy="49111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483253-8FEC-46E5-8353-66D4BA3B23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7" y="1378226"/>
            <a:ext cx="4240695" cy="4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3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49F6D-505F-4BF4-A799-F434CE20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3" y="808383"/>
            <a:ext cx="10204175" cy="112201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Pintura das grades e portão recinto África.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5087865-059B-4369-9FED-5A39BC2EE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68" y="1616766"/>
            <a:ext cx="4115323" cy="49231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19E1A6D-AC0A-42A3-B552-0D6EA8E94A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8" y="1616764"/>
            <a:ext cx="3711437" cy="49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36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9AEF2-56A3-4CE1-904A-9FB8F967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83096"/>
            <a:ext cx="10336695" cy="1347304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Pintura da Ferragens da Cerca do Recinto da Girafa.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40E27E-AE37-4096-B10C-8938DFBFE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399" y="2023166"/>
            <a:ext cx="3717757" cy="45887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67730D-5330-45F7-9776-4AB2B3B3DC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36035"/>
            <a:ext cx="3717758" cy="48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52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99F8F4F-E0EB-474A-9AA4-3BA62D9B6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94" y="1232452"/>
            <a:ext cx="4020007" cy="52925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CED81D-E5CF-4DF0-BA21-0AD49827EE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068" y="1273865"/>
            <a:ext cx="4158663" cy="52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0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3D1A178-C8BD-4CA7-B82A-AA461BC26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77" y="1232452"/>
            <a:ext cx="8734060" cy="48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58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03F8C5-E323-491A-9D96-5706F6DC4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70" y="1391477"/>
            <a:ext cx="8307640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9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F2F48A9-0416-4180-B2A1-1556573BF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45" y="1292087"/>
            <a:ext cx="3934423" cy="50878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E9CE674-9FCC-448A-8584-4FB76C07F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64" y="1270000"/>
            <a:ext cx="4082499" cy="51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3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31BE6BB-986A-4EF7-893E-06B0FE843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3" y="1657765"/>
            <a:ext cx="3912444" cy="4927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C73BD0-6FB4-4F75-A829-06463E72C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91" y="1657765"/>
            <a:ext cx="4367111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79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AD8B6-CD97-47C5-8E9F-C96EF7C1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E5513BB-1FB2-4E7B-9C10-926EE50E6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985" y="1510749"/>
            <a:ext cx="4046511" cy="51408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85C7DA-76EE-476F-8F9A-AC0B05E9AD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24" y="1510747"/>
            <a:ext cx="4046511" cy="51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0E496-6D9A-44C3-B50F-DB9B8AAD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2" y="596348"/>
            <a:ext cx="7365689" cy="1334052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Tabuas colocadas no Deck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A7E36C1-DA32-479F-941A-B9212182E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78" y="1709531"/>
            <a:ext cx="3814803" cy="48569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D4CE5C-4031-47FD-BED9-FC6676FFFB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625" y="1709531"/>
            <a:ext cx="3814803" cy="49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1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AD8B6-CD97-47C5-8E9F-C96EF7C1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6" y="246129"/>
            <a:ext cx="10522227" cy="1684271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Pintura das grades e portão recinto África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80CA6EE-32AE-46ED-9AF4-BBBE3447E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070" y="1479827"/>
            <a:ext cx="4704521" cy="51320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220EE09-2CA0-49A9-8411-BB42184262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87" y="1479826"/>
            <a:ext cx="3967638" cy="51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4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9566098-559F-4999-849E-5780BC891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6" y="1020417"/>
            <a:ext cx="3884670" cy="52468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9F0430F-EFAA-4DE0-B8A4-5A69D326E5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83" y="1020417"/>
            <a:ext cx="4026141" cy="5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5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96C0FFF-58E4-435A-8D2B-0A7E8BA31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68" y="993912"/>
            <a:ext cx="8388626" cy="50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8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78A9359-F968-48AA-B498-C530986D1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88" y="1219201"/>
            <a:ext cx="8160569" cy="50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8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51384-B090-41BC-8FC6-4DEBE6F8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73762" cy="132080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Pintura do Recinto Cachorro Vinagre e Lobo Guará.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D55D4C-496C-4BBF-8A88-C47ABD43B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186" y="1606688"/>
            <a:ext cx="7870318" cy="46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34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43285EB-30AF-4ABB-A5E9-FD6152EBC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34" y="1201530"/>
            <a:ext cx="7977809" cy="4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2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BCBB739-4D50-4232-95C7-E4A496ECD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62" y="1301888"/>
            <a:ext cx="8320892" cy="47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8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1E5F4-A7FD-4E52-8FAF-71602750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D73A126-B0C2-47E6-9B3E-285D90749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585843"/>
            <a:ext cx="8596668" cy="47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8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A825DC3-44C1-4AF1-BA19-D120DF670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439" y="649357"/>
            <a:ext cx="3952501" cy="60032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DEDEC8-F2F9-49C8-B0CB-1F1FCF61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9" y="649357"/>
            <a:ext cx="3852488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9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1C8A6-0847-488C-B11F-F440D7A1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Término do Serviço de Pintura do Recinto América.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BF424B3-328A-4D53-8351-DE4444A6A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43" y="1930400"/>
            <a:ext cx="4636787" cy="47477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E665FC-AD0E-4BFC-82CF-E38F11CDF3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01" y="1930400"/>
            <a:ext cx="4818530" cy="47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2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DB3B529-3A15-4ACA-91F0-52FEB4EDB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31" y="447259"/>
            <a:ext cx="4282972" cy="61381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A0665F2-72B2-4A95-9F70-B71AE01F86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086" y="447259"/>
            <a:ext cx="3922643" cy="61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0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B075A-7D2D-4345-BB9C-E6FB2D6D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242457" cy="13208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Troca da Tubulação ,Caixa de Passagem de Esgoto Recinto Serpentário</a:t>
            </a:r>
            <a:r>
              <a:rPr lang="pt-BR" dirty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01EA76D-39C7-48EF-8B16-21C3CDBC7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60" y="2026340"/>
            <a:ext cx="3709136" cy="48316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68A160-31FD-485D-9DBD-89A5DD06C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946" y="1930399"/>
            <a:ext cx="3982802" cy="48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92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5C0C-4D6A-4337-ADB3-2B2EB844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Trocado Piso de Madeira de dois </a:t>
            </a:r>
            <a:r>
              <a:rPr lang="pt-BR" sz="3200" b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Gaiolão</a:t>
            </a:r>
            <a:r>
              <a:rPr lang="pt-BR" sz="3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no Espaço Água.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7D0662B-2CAC-4249-85C9-29704A1C9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789043"/>
            <a:ext cx="3894666" cy="48360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2467C9C-58E8-4307-BD17-897D66BEC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2" y="1789043"/>
            <a:ext cx="4122252" cy="48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02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D2A65-D81C-4CB4-96C7-0EFAEACD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3429000"/>
            <a:ext cx="7895776" cy="2612362"/>
          </a:xfrm>
        </p:spPr>
        <p:txBody>
          <a:bodyPr>
            <a:normAutofit/>
          </a:bodyPr>
          <a:lstStyle/>
          <a:p>
            <a:r>
              <a:rPr lang="pt-BR" sz="5400" dirty="0">
                <a:latin typeface="Century Schoolbook" panose="02040604050505020304" pitchFamily="18" charset="0"/>
              </a:rPr>
              <a:t>  </a:t>
            </a:r>
          </a:p>
          <a:p>
            <a:r>
              <a:rPr lang="pt-BR" sz="5400" dirty="0">
                <a:latin typeface="Century Schoolbook" panose="02040604050505020304" pitchFamily="18" charset="0"/>
              </a:rPr>
              <a:t>  Mês de maio /2021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9747A7-7CEE-4619-BD13-C585CEE146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794" y="0"/>
            <a:ext cx="2988639" cy="2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794DC-3F81-436F-B422-73D81F52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Conserto Portão Recinto do Thor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4B5F577-0C78-4658-BD5A-EECBDADCC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81" y="1736036"/>
            <a:ext cx="3849233" cy="49420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65B990-4C20-4D42-B8C5-7837E6B9E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215" y="1736036"/>
            <a:ext cx="3698185" cy="49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9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0C862-AD15-40CF-AB44-1FCCAF74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88" y="596348"/>
            <a:ext cx="8453414" cy="1334052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Conserto na Caixa de Registro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06743DD-DEB4-47BD-8AB3-A7DC701AC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9" y="1719470"/>
            <a:ext cx="8453414" cy="46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5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F657EF1-81D9-40C8-80CE-8AC6855A6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854" y="1126435"/>
            <a:ext cx="8731709" cy="49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9A6E6D3-67F0-4E47-BB84-42A812313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73" y="897524"/>
            <a:ext cx="9296492" cy="50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1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</TotalTime>
  <Words>154</Words>
  <Application>Microsoft Office PowerPoint</Application>
  <PresentationFormat>Widescreen</PresentationFormat>
  <Paragraphs>25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Century Schoolbook</vt:lpstr>
      <vt:lpstr>Trebuchet MS</vt:lpstr>
      <vt:lpstr>Wingdings 3</vt:lpstr>
      <vt:lpstr>Facetado</vt:lpstr>
      <vt:lpstr>Apresentação do PowerPoint</vt:lpstr>
      <vt:lpstr>Corte do Troncos para fazer as Tábuas.</vt:lpstr>
      <vt:lpstr>Apresentação do PowerPoint</vt:lpstr>
      <vt:lpstr>Tabuas colocadas no Deck</vt:lpstr>
      <vt:lpstr>Apresentação do PowerPoint</vt:lpstr>
      <vt:lpstr>Conserto Portão Recinto do Thor</vt:lpstr>
      <vt:lpstr>Conserto na Caixa de Registro</vt:lpstr>
      <vt:lpstr>Apresentação do PowerPoint</vt:lpstr>
      <vt:lpstr>Apresentação do PowerPoint</vt:lpstr>
      <vt:lpstr>Fabricação dos Suportes para Placas dos Recinto.</vt:lpstr>
      <vt:lpstr>Pintura das Grades dos Recinto dos Felinos</vt:lpstr>
      <vt:lpstr>Apresentação do PowerPoint</vt:lpstr>
      <vt:lpstr>Apresentação do PowerPoint</vt:lpstr>
      <vt:lpstr>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Pintura das grades e portão recinto África.</vt:lpstr>
      <vt:lpstr>Pintura das grades e portão recinto África.</vt:lpstr>
      <vt:lpstr>Pintura da Ferragens da Cerca do Recinto da Girafa.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Pintura das grades e portão recinto África</vt:lpstr>
      <vt:lpstr>Apresentação do PowerPoint</vt:lpstr>
      <vt:lpstr>Apresentação do PowerPoint</vt:lpstr>
      <vt:lpstr>Apresentação do PowerPoint</vt:lpstr>
      <vt:lpstr>Pintura do Recinto Cachorro Vinagre e Lobo Guará.</vt:lpstr>
      <vt:lpstr>Apresentação do PowerPoint</vt:lpstr>
      <vt:lpstr>Apresentação do PowerPoint</vt:lpstr>
      <vt:lpstr>Apresentação do PowerPoint</vt:lpstr>
      <vt:lpstr>Apresentação do PowerPoint</vt:lpstr>
      <vt:lpstr>Término do Serviço de Pintura do Recinto América.</vt:lpstr>
      <vt:lpstr>Troca da Tubulação ,Caixa de Passagem de Esgoto Recinto Serpentário.</vt:lpstr>
      <vt:lpstr>Trocado Piso de Madeira de dois Gaiolão no Espaço Água.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Devanice Rodrigues da Costa de Campos</dc:creator>
  <cp:lastModifiedBy>Gabriel Silveira Perez de Arruda</cp:lastModifiedBy>
  <cp:revision>25</cp:revision>
  <dcterms:created xsi:type="dcterms:W3CDTF">2021-05-31T12:52:40Z</dcterms:created>
  <dcterms:modified xsi:type="dcterms:W3CDTF">2021-06-14T18:04:23Z</dcterms:modified>
</cp:coreProperties>
</file>