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91" r:id="rId2"/>
    <p:sldId id="259" r:id="rId3"/>
    <p:sldId id="258" r:id="rId4"/>
    <p:sldId id="256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4" r:id="rId25"/>
    <p:sldId id="281" r:id="rId26"/>
    <p:sldId id="280" r:id="rId27"/>
    <p:sldId id="278" r:id="rId28"/>
    <p:sldId id="279" r:id="rId29"/>
    <p:sldId id="282" r:id="rId30"/>
    <p:sldId id="283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9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372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00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5586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4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906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6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82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5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0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5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49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70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8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00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22DB9-3CA0-49C1-931D-A96BA7DA5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05" y="1540067"/>
            <a:ext cx="12014790" cy="2712955"/>
          </a:xfrm>
        </p:spPr>
        <p:txBody>
          <a:bodyPr>
            <a:noAutofit/>
          </a:bodyPr>
          <a:lstStyle/>
          <a:p>
            <a:br>
              <a:rPr lang="pt-BR" sz="5400" b="1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br>
              <a:rPr lang="pt-BR" sz="5400" b="1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pt-BR" sz="60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Reformas e Manutenção </a:t>
            </a:r>
            <a:br>
              <a:rPr lang="pt-BR" sz="6000" b="1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pt-BR" sz="60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Abril /2023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01117DD-C730-47CC-A0FE-BF8B61FB8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903" y="370280"/>
            <a:ext cx="304091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64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642B2BA-D029-4519-BFDF-D14AFE4BA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507" y="319121"/>
            <a:ext cx="9827693" cy="6219757"/>
          </a:xfrm>
        </p:spPr>
      </p:pic>
    </p:spTree>
    <p:extLst>
      <p:ext uri="{BB962C8B-B14F-4D97-AF65-F5344CB8AC3E}">
        <p14:creationId xmlns:p14="http://schemas.microsoft.com/office/powerpoint/2010/main" val="2311222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DBC3319-7A00-4C51-B9DE-21E44E087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971" y="84651"/>
            <a:ext cx="9422295" cy="6688698"/>
          </a:xfrm>
        </p:spPr>
      </p:pic>
    </p:spTree>
    <p:extLst>
      <p:ext uri="{BB962C8B-B14F-4D97-AF65-F5344CB8AC3E}">
        <p14:creationId xmlns:p14="http://schemas.microsoft.com/office/powerpoint/2010/main" val="1823995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9C25B3A-BC68-4274-89D1-6E11417E2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600" y="324293"/>
            <a:ext cx="9465391" cy="6209414"/>
          </a:xfrm>
        </p:spPr>
      </p:pic>
    </p:spTree>
    <p:extLst>
      <p:ext uri="{BB962C8B-B14F-4D97-AF65-F5344CB8AC3E}">
        <p14:creationId xmlns:p14="http://schemas.microsoft.com/office/powerpoint/2010/main" val="2445597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355CEB9-B7FC-4571-B564-9AA6EC2A6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594" y="258241"/>
            <a:ext cx="9426460" cy="6341518"/>
          </a:xfrm>
        </p:spPr>
      </p:pic>
    </p:spTree>
    <p:extLst>
      <p:ext uri="{BB962C8B-B14F-4D97-AF65-F5344CB8AC3E}">
        <p14:creationId xmlns:p14="http://schemas.microsoft.com/office/powerpoint/2010/main" val="385020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5C4D2DF-E90E-4634-9098-5F2C0B052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400" y="168275"/>
            <a:ext cx="5143500" cy="6521449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351911E-A2AA-4C63-8F52-036A2F692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8275"/>
            <a:ext cx="5143500" cy="652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16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E5F623C-E701-4C70-A3FD-8C7ABEFB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390" y="212651"/>
            <a:ext cx="5552609" cy="6512829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8155331-BB1D-41D1-AFCF-852286229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110" y="212651"/>
            <a:ext cx="5143500" cy="651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35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04F2AAD-C4FD-4511-A443-9E24D1798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608" y="344558"/>
            <a:ext cx="5457708" cy="651344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E163212-D501-4657-990E-7794035ED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4557"/>
            <a:ext cx="5146717" cy="65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31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92C5925-4DA0-47F3-980D-9C7FE42FB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061" y="138971"/>
            <a:ext cx="4694260" cy="658005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7DB2332-CEF5-4E7F-A2AA-5CB9C6CD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190" y="138971"/>
            <a:ext cx="5146717" cy="65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10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62B20BA-65D0-47B7-855C-65672CD75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791" y="92765"/>
            <a:ext cx="4376209" cy="6547264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6254B9A-576A-4560-A182-D4F1B4E5D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372" y="92765"/>
            <a:ext cx="5146717" cy="654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66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5606EA3-654B-4D67-B229-6A5FF8FF6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583" y="225287"/>
            <a:ext cx="5579165" cy="650819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10529B6-B494-4F9D-BBBC-01AFCE87E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54" y="225287"/>
            <a:ext cx="5146717" cy="65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10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A6365A5-83BA-4864-A193-2DAAFC7A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03" y="145774"/>
            <a:ext cx="4983645" cy="661946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CE0178A-0B99-40E6-BAE8-BD88369BD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07" y="145774"/>
            <a:ext cx="4864376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01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31D3961-7ABD-4C96-838C-A6F774E9E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0311" y="254414"/>
            <a:ext cx="7593494" cy="6349171"/>
          </a:xfrm>
        </p:spPr>
      </p:pic>
    </p:spTree>
    <p:extLst>
      <p:ext uri="{BB962C8B-B14F-4D97-AF65-F5344CB8AC3E}">
        <p14:creationId xmlns:p14="http://schemas.microsoft.com/office/powerpoint/2010/main" val="3961334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F7ACA89-6262-475F-AA1A-A94DAD5D3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004" y="248793"/>
            <a:ext cx="4923901" cy="6508198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8DDEA4B-2865-4B81-B25A-D829F790E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226" y="174900"/>
            <a:ext cx="5143500" cy="65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58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574B7CA-5E9C-4F63-954C-1C919D169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104" y="159026"/>
            <a:ext cx="5102087" cy="653596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578A738-546F-4ABC-9ED4-215E6E0CD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9026"/>
            <a:ext cx="5792856" cy="653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62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E70759D-4B40-49B5-9868-8A8320F37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318" y="112644"/>
            <a:ext cx="5143500" cy="663271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AE5C9CD-4C4A-4FD0-88DD-3AC27AC02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2644"/>
            <a:ext cx="5143500" cy="66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22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D1B4F99-AB8E-40C8-B85C-66F1E6547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780" y="386397"/>
            <a:ext cx="9276522" cy="6085206"/>
          </a:xfrm>
        </p:spPr>
      </p:pic>
    </p:spTree>
    <p:extLst>
      <p:ext uri="{BB962C8B-B14F-4D97-AF65-F5344CB8AC3E}">
        <p14:creationId xmlns:p14="http://schemas.microsoft.com/office/powerpoint/2010/main" val="3043892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402E5C9-D2E1-4A4B-B043-42650450F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21" y="276447"/>
            <a:ext cx="4355398" cy="648949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B5E938F-4953-42CC-B51E-BD0AD69B9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814" y="1613468"/>
            <a:ext cx="7334065" cy="515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28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04EFDFA-F496-49D9-8866-0CE694065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075" y="233917"/>
            <a:ext cx="10086604" cy="6624084"/>
          </a:xfrm>
        </p:spPr>
      </p:pic>
    </p:spTree>
    <p:extLst>
      <p:ext uri="{BB962C8B-B14F-4D97-AF65-F5344CB8AC3E}">
        <p14:creationId xmlns:p14="http://schemas.microsoft.com/office/powerpoint/2010/main" val="3168125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D6A7A56-59A9-49F0-A85F-8691393D0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061" y="152400"/>
            <a:ext cx="9806609" cy="6553200"/>
          </a:xfrm>
        </p:spPr>
      </p:pic>
    </p:spTree>
    <p:extLst>
      <p:ext uri="{BB962C8B-B14F-4D97-AF65-F5344CB8AC3E}">
        <p14:creationId xmlns:p14="http://schemas.microsoft.com/office/powerpoint/2010/main" val="2969243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6E5E610-D50A-4BD1-8F4D-F1E853097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966" y="234535"/>
            <a:ext cx="9954327" cy="6388929"/>
          </a:xfrm>
        </p:spPr>
      </p:pic>
    </p:spTree>
    <p:extLst>
      <p:ext uri="{BB962C8B-B14F-4D97-AF65-F5344CB8AC3E}">
        <p14:creationId xmlns:p14="http://schemas.microsoft.com/office/powerpoint/2010/main" val="1138684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BEC28C9-0D65-4C83-930A-F59ADAAD4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180" y="194779"/>
            <a:ext cx="5460820" cy="646844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E13CCDB-C66D-4588-98A0-D2AE55A07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832" y="194778"/>
            <a:ext cx="5137988" cy="64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1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7223D3B-C6C6-481B-A5E2-0D14F8636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530" y="188153"/>
            <a:ext cx="5075583" cy="6481694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0F72A1-02F5-4563-94FF-099A02C9E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930" y="188153"/>
            <a:ext cx="4772508" cy="6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24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29453BF-C4F1-46C5-A072-04CFB8CB2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513" y="297713"/>
            <a:ext cx="10508973" cy="6159326"/>
          </a:xfrm>
        </p:spPr>
      </p:pic>
    </p:spTree>
    <p:extLst>
      <p:ext uri="{BB962C8B-B14F-4D97-AF65-F5344CB8AC3E}">
        <p14:creationId xmlns:p14="http://schemas.microsoft.com/office/powerpoint/2010/main" val="2825861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B831EF3-A81E-448E-BDD0-31B63094C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774" y="291548"/>
            <a:ext cx="5128142" cy="646844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9B3172B-5F2F-49A6-B918-74A81C78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291548"/>
            <a:ext cx="4944717" cy="64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97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475A9A3-EDB4-42D5-9162-E5E448EC8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539" y="119270"/>
            <a:ext cx="10151165" cy="6593309"/>
          </a:xfrm>
        </p:spPr>
      </p:pic>
    </p:spTree>
    <p:extLst>
      <p:ext uri="{BB962C8B-B14F-4D97-AF65-F5344CB8AC3E}">
        <p14:creationId xmlns:p14="http://schemas.microsoft.com/office/powerpoint/2010/main" val="1450809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AEB2DA3-8EDF-47AA-8541-5470E7287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233" y="340243"/>
            <a:ext cx="4754395" cy="632698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EA44EC9-E92A-4F53-9014-FD7703B2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013" y="624111"/>
            <a:ext cx="6547753" cy="604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51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1536875-8EB4-4F07-84D6-3367476D6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41" y="159023"/>
            <a:ext cx="5768859" cy="6698977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F6FDE4F-7519-4392-A978-B4B3B2B9F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23102" y="624081"/>
            <a:ext cx="6698976" cy="576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31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129A4F4-CF64-4073-B3FE-357BF460E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242" y="520489"/>
            <a:ext cx="10243931" cy="6337511"/>
          </a:xfrm>
        </p:spPr>
      </p:pic>
    </p:spTree>
    <p:extLst>
      <p:ext uri="{BB962C8B-B14F-4D97-AF65-F5344CB8AC3E}">
        <p14:creationId xmlns:p14="http://schemas.microsoft.com/office/powerpoint/2010/main" val="411418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C65CB-9FB2-471D-8F95-0BB8474B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pt-BR" sz="9600" dirty="0">
                <a:latin typeface="Century Schoolbook" panose="02040604050505020304" pitchFamily="18" charset="0"/>
              </a:rPr>
            </a:br>
            <a:br>
              <a:rPr lang="pt-BR" sz="9600" dirty="0">
                <a:latin typeface="Century Schoolbook" panose="02040604050505020304" pitchFamily="18" charset="0"/>
              </a:rPr>
            </a:br>
            <a:r>
              <a:rPr lang="pt-BR" sz="9600" dirty="0">
                <a:latin typeface="Century Schoolbook" panose="02040604050505020304" pitchFamily="18" charset="0"/>
              </a:rPr>
              <a:t>           </a:t>
            </a:r>
            <a:r>
              <a:rPr lang="pt-BR" sz="9600" b="1" dirty="0">
                <a:latin typeface="Century Schoolbook" panose="02040604050505020304" pitchFamily="18" charset="0"/>
              </a:rPr>
              <a:t>FIM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7D25D99-4B02-4537-BA61-ACF2B57C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322" y="235624"/>
            <a:ext cx="2928778" cy="27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5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23B4E551-1160-4A53-AC91-20F6C04F68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918C58D-58C6-4EFC-904F-4A0214765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70" y="571733"/>
            <a:ext cx="10485243" cy="605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1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C4A79B3-9436-41D1-996A-78107A16C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893" y="254414"/>
            <a:ext cx="9080204" cy="6349172"/>
          </a:xfrm>
        </p:spPr>
      </p:pic>
    </p:spTree>
    <p:extLst>
      <p:ext uri="{BB962C8B-B14F-4D97-AF65-F5344CB8AC3E}">
        <p14:creationId xmlns:p14="http://schemas.microsoft.com/office/powerpoint/2010/main" val="76069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577F844-FC4F-4A6B-8275-732C00A86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5827" y="361689"/>
            <a:ext cx="3615446" cy="6362424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29F5A65-54F9-4BF6-9CDD-996F8400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59" y="1325217"/>
            <a:ext cx="3615446" cy="53988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F5CA6C5-D4E2-4EAC-A82E-5B1710B97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195" y="106017"/>
            <a:ext cx="4075022" cy="66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73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B140DC5-B33A-456C-8C32-08082DEA7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5443" y="235227"/>
            <a:ext cx="3974646" cy="6592956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F409E2A-6656-44B7-8E0B-3BF856E53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47" y="1242392"/>
            <a:ext cx="3837266" cy="55857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1BED17E-DEB5-4A7C-9904-1C9B1E3B5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618" y="132520"/>
            <a:ext cx="3908381" cy="66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4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DF48CC3-B6AB-4661-89D7-FBEB44A08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363" y="574159"/>
            <a:ext cx="9952073" cy="6046122"/>
          </a:xfrm>
        </p:spPr>
      </p:pic>
    </p:spTree>
    <p:extLst>
      <p:ext uri="{BB962C8B-B14F-4D97-AF65-F5344CB8AC3E}">
        <p14:creationId xmlns:p14="http://schemas.microsoft.com/office/powerpoint/2010/main" val="4244405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34BAAA1-C77B-40E8-80EB-E5EE0332B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76" y="1272209"/>
            <a:ext cx="5318285" cy="558579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C513609-65E0-4F96-A1A4-9FD93DF9A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69" y="132523"/>
            <a:ext cx="6306309" cy="67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1178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330</TotalTime>
  <Words>0</Words>
  <Application>Microsoft Office PowerPoint</Application>
  <PresentationFormat>Widescreen</PresentationFormat>
  <Paragraphs>2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1" baseType="lpstr">
      <vt:lpstr>Arial</vt:lpstr>
      <vt:lpstr>Century Schoolbook</vt:lpstr>
      <vt:lpstr>Trebuchet MS</vt:lpstr>
      <vt:lpstr>Wingdings 3</vt:lpstr>
      <vt:lpstr>Facetado</vt:lpstr>
      <vt:lpstr>  Reformas e Manutenção    Abril /2023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FIM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Devanice Rodrigues Da Costa de Campos</dc:creator>
  <cp:lastModifiedBy>Devanice Rodrigues Da Costa de Campos</cp:lastModifiedBy>
  <cp:revision>14</cp:revision>
  <dcterms:created xsi:type="dcterms:W3CDTF">2023-04-28T13:00:03Z</dcterms:created>
  <dcterms:modified xsi:type="dcterms:W3CDTF">2023-05-25T17:55:20Z</dcterms:modified>
</cp:coreProperties>
</file>