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327" r:id="rId4"/>
    <p:sldId id="464" r:id="rId5"/>
    <p:sldId id="389" r:id="rId6"/>
    <p:sldId id="448" r:id="rId7"/>
    <p:sldId id="451" r:id="rId8"/>
    <p:sldId id="456" r:id="rId9"/>
    <p:sldId id="465" r:id="rId10"/>
    <p:sldId id="466" r:id="rId11"/>
    <p:sldId id="506" r:id="rId12"/>
    <p:sldId id="508" r:id="rId13"/>
    <p:sldId id="507" r:id="rId14"/>
    <p:sldId id="509" r:id="rId15"/>
    <p:sldId id="445" r:id="rId16"/>
    <p:sldId id="477" r:id="rId17"/>
    <p:sldId id="472" r:id="rId18"/>
    <p:sldId id="446" r:id="rId19"/>
    <p:sldId id="447" r:id="rId20"/>
    <p:sldId id="457" r:id="rId21"/>
    <p:sldId id="417" r:id="rId22"/>
    <p:sldId id="455" r:id="rId23"/>
    <p:sldId id="454" r:id="rId24"/>
    <p:sldId id="473" r:id="rId25"/>
    <p:sldId id="490" r:id="rId26"/>
    <p:sldId id="485" r:id="rId27"/>
    <p:sldId id="491" r:id="rId28"/>
    <p:sldId id="501" r:id="rId29"/>
    <p:sldId id="502" r:id="rId30"/>
    <p:sldId id="449" r:id="rId31"/>
    <p:sldId id="410" r:id="rId32"/>
    <p:sldId id="463" r:id="rId33"/>
    <p:sldId id="458" r:id="rId34"/>
    <p:sldId id="478" r:id="rId35"/>
    <p:sldId id="479" r:id="rId36"/>
    <p:sldId id="480" r:id="rId37"/>
    <p:sldId id="481" r:id="rId38"/>
    <p:sldId id="482" r:id="rId39"/>
    <p:sldId id="484" r:id="rId40"/>
    <p:sldId id="483" r:id="rId41"/>
    <p:sldId id="514" r:id="rId42"/>
    <p:sldId id="489" r:id="rId43"/>
    <p:sldId id="493" r:id="rId44"/>
    <p:sldId id="499" r:id="rId45"/>
    <p:sldId id="450" r:id="rId46"/>
    <p:sldId id="486" r:id="rId47"/>
    <p:sldId id="487" r:id="rId48"/>
    <p:sldId id="488" r:id="rId49"/>
    <p:sldId id="459" r:id="rId50"/>
    <p:sldId id="468" r:id="rId51"/>
    <p:sldId id="444" r:id="rId52"/>
    <p:sldId id="503" r:id="rId53"/>
    <p:sldId id="504" r:id="rId54"/>
    <p:sldId id="505" r:id="rId55"/>
    <p:sldId id="510" r:id="rId56"/>
    <p:sldId id="511" r:id="rId57"/>
    <p:sldId id="513" r:id="rId58"/>
    <p:sldId id="512" r:id="rId59"/>
    <p:sldId id="452" r:id="rId60"/>
    <p:sldId id="469" r:id="rId61"/>
    <p:sldId id="470" r:id="rId62"/>
    <p:sldId id="471" r:id="rId63"/>
    <p:sldId id="474" r:id="rId64"/>
    <p:sldId id="476" r:id="rId65"/>
    <p:sldId id="494" r:id="rId66"/>
    <p:sldId id="475" r:id="rId67"/>
    <p:sldId id="497" r:id="rId68"/>
    <p:sldId id="498" r:id="rId69"/>
    <p:sldId id="495" r:id="rId70"/>
    <p:sldId id="500" r:id="rId71"/>
    <p:sldId id="496" r:id="rId72"/>
    <p:sldId id="460" r:id="rId73"/>
    <p:sldId id="461" r:id="rId74"/>
    <p:sldId id="462" r:id="rId75"/>
    <p:sldId id="306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15/10/2021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271669" y="2392557"/>
            <a:ext cx="116486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pPr algn="ctr"/>
            <a:r>
              <a:rPr lang="pt-BR" sz="4800" b="1" dirty="0">
                <a:latin typeface="Century Schoolbook" panose="02040604050505020304" pitchFamily="18" charset="0"/>
              </a:rPr>
              <a:t>Reformas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Setembro/2021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(Continuidade)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E748D4-ADC7-4BBA-8E1A-48CD06B2E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156"/>
            <a:ext cx="5973288" cy="44799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870E2C-C88B-42E2-BC6D-D85D80F7E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11" y="2398155"/>
            <a:ext cx="5973289" cy="44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1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Serviço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83AF51-162D-42A2-888D-F40E4669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3040"/>
            <a:ext cx="5593278" cy="41949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99A7D7-38F7-4551-AD1B-A669D8FE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20" y="2663039"/>
            <a:ext cx="5593279" cy="41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4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C1A89F-81E9-4E18-8FAF-84031EEE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868"/>
            <a:ext cx="3633849" cy="48451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2F5F1E-CD1C-47A9-8904-2181E63A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2015836"/>
            <a:ext cx="6456218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– manutenção no telhado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C20EB1-D153-424D-A5C6-8F857ADB0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0408"/>
            <a:ext cx="5826828" cy="32775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8143BFD-ED5A-48C6-AD0C-65BC7F9A4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72" y="3580410"/>
            <a:ext cx="5826827" cy="32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 – Poda de árvore ao lado.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1BF033F-CB29-4DED-9723-0F01316D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20" y="2627414"/>
            <a:ext cx="5640780" cy="42305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C46E1E6-19CE-44DC-B801-AB4A7EC29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413"/>
            <a:ext cx="5640780" cy="42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99B202-811D-41E3-9E14-501F963F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724"/>
            <a:ext cx="5807034" cy="43552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89E323-E6A0-4F34-8026-C90A0A3F8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66" y="2502724"/>
            <a:ext cx="5807034" cy="43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CD187B-17D0-4CB6-9495-EB3BF5F7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780"/>
            <a:ext cx="5593278" cy="314621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C163910-301D-4CFD-B7EE-06FC33940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58" y="3259776"/>
            <a:ext cx="6396842" cy="35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Manutenção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402FDB-D608-4E04-ACB2-67C180CF8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10771"/>
            <a:ext cx="2960421" cy="39472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8C22675-EB7B-42AB-B1C7-9DC7976E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91" y="2906818"/>
            <a:ext cx="2963388" cy="39511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2A7DE80-70DB-43CD-99E5-E1ACB4C12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14" y="2906818"/>
            <a:ext cx="2963387" cy="395118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2AE3DC1-4A3D-4FF0-8683-309C6BC44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17" y="2906818"/>
            <a:ext cx="2963386" cy="39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Manutenção Telhado do Teatrinho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31AE83-E7DF-4AF8-8EF4-0983BC6DE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" y="2695699"/>
            <a:ext cx="8798359" cy="41623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AEAFF8C-A6DE-492F-AF22-15054D62E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11" y="1218349"/>
            <a:ext cx="2667989" cy="56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59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Continuidade ,Telhado do Teatrinho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22C302-A400-46DE-BBE3-F0C58EA41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584"/>
            <a:ext cx="2137558" cy="45184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22AB01-B3F0-42D9-AF0E-807A182B9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64" y="2339584"/>
            <a:ext cx="2137558" cy="45184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C4558DD-ABDA-4EA3-B011-96A402CA4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28" y="3435538"/>
            <a:ext cx="7234472" cy="34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ED7D37-A3E7-49AD-BF44-F43A07201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069"/>
            <a:ext cx="5850576" cy="43879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68A073-F74F-404E-99E0-A270D71EF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3" y="2441864"/>
            <a:ext cx="5850576" cy="43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Piso em frente ao Museu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4BCBED-A00A-4CB1-B70A-AD669F091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1" y="1930399"/>
            <a:ext cx="3364934" cy="47079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DAD553-A54E-4492-AEEE-145243F0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4" y="1930399"/>
            <a:ext cx="3602354" cy="47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23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Lago dos patos – 2º tanque - limpeza.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D1C3B4-3CA5-4C42-9182-69CABD2D3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3526971"/>
            <a:ext cx="5921829" cy="33310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170696-EAA9-4A20-B7DD-3950634F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6970"/>
            <a:ext cx="5921831" cy="33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o 2º posto Policial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3E65E8-A158-4664-9CBF-3CE01BF50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3195"/>
            <a:ext cx="7656711" cy="43048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CA172E-5D0D-4833-956D-62BDFC0B0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9" y="1799770"/>
            <a:ext cx="2843871" cy="50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6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 o 2º posto Policial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A00757-A332-4F38-94F0-238354E2B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29" y="1954802"/>
            <a:ext cx="8718072" cy="49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6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Preparação das peças para colocar  o 2º posto Policial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E4E26A-489F-4FBB-A297-8FDD0E5AA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r="4448"/>
          <a:stretch/>
        </p:blipFill>
        <p:spPr>
          <a:xfrm>
            <a:off x="-1" y="2410676"/>
            <a:ext cx="6390667" cy="44443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F1BE1D-89DD-4D8E-B685-45EC87A7B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28" y="2410676"/>
            <a:ext cx="3333267" cy="44443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477900-F641-4FC0-9AB9-D5367BD36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77" y="2410676"/>
            <a:ext cx="2102523" cy="444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32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Continuidade.....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13AE4F-DFA2-449E-9C6D-D2202DAE2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6486"/>
            <a:ext cx="2873828" cy="51115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68B179-C866-4F2B-AAF4-37F4CBE90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38" y="1748973"/>
            <a:ext cx="2873828" cy="510902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1AD0CAF-CCD8-4705-A0E4-1623DC34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35" y="1748972"/>
            <a:ext cx="2873828" cy="51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4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Demarcação da tubulação da Eco Fossa da Veterinária.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700A22-9B1D-4123-AE98-E65FDEC37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2324"/>
            <a:ext cx="3356757" cy="44756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BD48FD-3A8D-466C-9D99-0AAD704B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42" y="2382324"/>
            <a:ext cx="3356757" cy="44756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BD00059-C52D-42AB-A8D9-AA0274CA5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05" y="2380452"/>
            <a:ext cx="2518621" cy="447754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675B8E0-75B3-4C86-A158-46A43317F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75" y="2382323"/>
            <a:ext cx="2518621" cy="44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3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das eco fossas do zoológico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707406-2459-4973-9E56-134B0E13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52"/>
            <a:ext cx="3718461" cy="49579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7728CC-D9BF-4EE4-9746-019612DD5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73" y="1900052"/>
            <a:ext cx="3718461" cy="49579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FA41F68-E7F7-4138-B3D0-E75F13890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38" y="1900052"/>
            <a:ext cx="3718461" cy="49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das eco fossas do zoológico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EA5F32-C4E6-4112-A438-4B79EF83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1827221"/>
            <a:ext cx="3526971" cy="47026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44799BC-27BF-431E-9CE7-1690FC376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03" y="1813969"/>
            <a:ext cx="6262257" cy="46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386205"/>
            <a:ext cx="1172542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Continuidade Limpeza das eco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5166252-7030-4087-8940-DB380BA0B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99" y="1799770"/>
            <a:ext cx="6262257" cy="46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3D5A14-0FB5-4A7A-BC94-01D9FDA55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7098"/>
            <a:ext cx="5854535" cy="43909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F2121C-D930-4A9F-B3D3-9BD575F6E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64" y="2467097"/>
            <a:ext cx="5854535" cy="43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0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61779" y="219955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do cavalo de madeira no recinto da onça pintada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BF08EB-243F-491E-9741-3E17BC281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726"/>
            <a:ext cx="5541819" cy="31172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312BDCD-C946-49AA-A7A3-E862F137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00450"/>
            <a:ext cx="5791199" cy="32575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1138E7-FB34-434F-943A-B4F688649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46" y="985582"/>
            <a:ext cx="6249182" cy="35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78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10 suportes para placas de identificação de árvores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4E0BF1-71C9-4F94-9778-2AC644675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73829"/>
            <a:ext cx="2988128" cy="39841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57164A-BBFE-4197-B4E9-11BE4E96C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89" y="2873828"/>
            <a:ext cx="2988129" cy="39841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EACE25-F6A2-44DE-9819-7F992368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05" y="2873829"/>
            <a:ext cx="2988128" cy="39841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6C070F-23FE-4C5F-96FD-2E6CB420E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70" y="2873825"/>
            <a:ext cx="2988130" cy="39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9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Instaladas placas de identificação de árvores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9440A0-B253-4C99-A861-79E3562F9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13" y="1684834"/>
            <a:ext cx="3740727" cy="49876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82549B-DB29-4061-A692-CB5616EC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23" y="1684834"/>
            <a:ext cx="3740727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Confecção de caixas para criação  de insetos, medindo 16x25x40 cm com tampa e ventilação para DAN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00D4FF-0E0A-4AB3-AAF0-83AB2D261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692"/>
            <a:ext cx="3835730" cy="51143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EFB371-2987-4896-88FE-42D09D456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22" y="1743691"/>
            <a:ext cx="3835731" cy="51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6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Manutenção de 2 pergolados de madeira nos Recintos do Jabutis.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08AC2F-E672-4236-B3D7-AF4236DC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940"/>
            <a:ext cx="5961413" cy="44710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B7B8333-EB6E-4020-91C4-C4304276D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2410690"/>
            <a:ext cx="5961413" cy="44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0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Manutenção de 2 pergolados de madeira nos Recintos do Jabutis.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AA5AE2F-4B7F-4B3C-B307-3C6FDAC1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939"/>
            <a:ext cx="5961414" cy="44710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41685B-133F-44BF-B57B-C4F06C6E2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84" y="2386938"/>
            <a:ext cx="5961415" cy="44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0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 Confecção de uma armação de madeira para sustentação de uma almofada – Treino Girafa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B36575-24DE-44CF-971D-3C15B8008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44584"/>
            <a:ext cx="6551221" cy="49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 Manutenção caixa de transporte - DMA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9CCDE4-FD94-4D29-90A6-9A2519EF0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8" y="1537252"/>
            <a:ext cx="7076661" cy="49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4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Fechamento do Recinto 03 (AV 05), esse serviço se faz necessário para transferir Tucanos para o recinto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5F8F46-B74F-4442-B0E3-99289C3E6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/>
          <a:stretch/>
        </p:blipFill>
        <p:spPr>
          <a:xfrm>
            <a:off x="82414" y="2546011"/>
            <a:ext cx="4345997" cy="41385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742172-21F5-46CA-804E-5EE14B815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4" r="7489"/>
          <a:stretch/>
        </p:blipFill>
        <p:spPr>
          <a:xfrm>
            <a:off x="4510825" y="2546011"/>
            <a:ext cx="3447002" cy="41385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BFB4992-AB85-402A-B9F5-A04592412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/>
          <a:stretch/>
        </p:blipFill>
        <p:spPr>
          <a:xfrm>
            <a:off x="8122655" y="2546011"/>
            <a:ext cx="3910319" cy="40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3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Fechamento do Recinto 03 (AV 05), esse serviço se faz necessário para transferir Tucanos para o recinto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985FA2-BD6F-494B-A7C6-06B514EBD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537947"/>
            <a:ext cx="5735782" cy="43018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B1640A-4811-4321-9F84-334950D5D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39" y="2556163"/>
            <a:ext cx="5735782" cy="43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23E1FB-5B48-4EB8-956B-F22DE3B23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t="26320" r="19156"/>
          <a:stretch/>
        </p:blipFill>
        <p:spPr>
          <a:xfrm>
            <a:off x="185530" y="2398302"/>
            <a:ext cx="6087946" cy="43404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B52DA19-0AD0-4358-B5FA-524D2679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60" y="2398302"/>
            <a:ext cx="5694475" cy="43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86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Fechamento do Recinto 03 (AV 05), esse serviço se faz necessário para transferir Tucanos para o recinto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A012DD-55CB-4B32-A6D8-7B1D16C70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360219"/>
            <a:ext cx="5997039" cy="43586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A26F6E-521B-4350-A811-1DEB9243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2" y="2360219"/>
            <a:ext cx="5791200" cy="44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12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Fechamento - tábuas as mudas próximo a casa de criação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A1C2E0-41D9-436A-B87B-5C5C8AEA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24537"/>
            <a:ext cx="3855521" cy="51406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3BAA82-08A4-4C93-9DA4-3B9DD593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58" y="1624538"/>
            <a:ext cx="3855521" cy="51406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D638ED9-7151-402E-B87D-67F14050E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44" y="1624538"/>
            <a:ext cx="3855521" cy="51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40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Pintura / envernizar troncos para o Museu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2FE9CD-5EAE-40B0-B651-97F476CD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5356"/>
            <a:ext cx="3954483" cy="52726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5F4FDE-EC85-4047-8CE4-D5613A87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57" y="1585357"/>
            <a:ext cx="3954483" cy="52726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BD783C-1EC7-41A7-98FB-B8E424E4B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16" y="1585355"/>
            <a:ext cx="3954483" cy="5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20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 Confecção de moldes de patas de lobo-guará e anta para o dia das crianças (em andamento)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8B77EF2-B255-453B-871D-EE755D44A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" y="2172599"/>
            <a:ext cx="5807034" cy="4355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DA9C8A-DF6F-48FC-A5D2-62A06066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96" y="2172599"/>
            <a:ext cx="5637338" cy="43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80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Manutenção / Reforma de 03 cadeiras da administração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99A571-0B5E-4E64-A1C9-C532941B4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743691"/>
            <a:ext cx="6056416" cy="45423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595F91-3D8B-4050-842E-B8C048864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75" y="1743691"/>
            <a:ext cx="5691895" cy="45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0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Fabricação dos suportes para placas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B665A6-1E20-4CB7-B1F1-7C28E8526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" y="1755913"/>
            <a:ext cx="2743200" cy="4876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B90C8F-552A-4585-BBD1-CE0F91D9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20" y="1755913"/>
            <a:ext cx="8760180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7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Guilhotina do cabeamento do Recinto do Tamanduá e cachorro vinagre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2EF136-CA9D-4B5F-8879-55BB3D7B9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862"/>
            <a:ext cx="3776353" cy="5035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B93AF9-3F69-41D5-901A-12FF90AEA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799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2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Manutenção Portões Museu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F5FFF9-F741-4661-A63D-4500CF0B8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392"/>
            <a:ext cx="3838205" cy="51176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4A3934-C924-4ABC-A1FF-032FAEAD4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11" y="1740392"/>
            <a:ext cx="3838206" cy="51176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FE31E9-4D85-4568-ABED-3ED94146B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92" y="1740389"/>
            <a:ext cx="3838207" cy="51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49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Manutenção Portões Museu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045CA8-196C-4348-A85B-E836BE324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8" y="1363984"/>
            <a:ext cx="7113319" cy="53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5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5 lixeiras de ferro pintadas de preto para utilização na Galeria América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456379-4832-41A2-99EC-916FC8EC6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0399"/>
            <a:ext cx="3538847" cy="47184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956336-0D7C-498A-86E3-8FEFA9238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28" y="1930399"/>
            <a:ext cx="3538847" cy="47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2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F2C60F-339E-493C-85ED-186FF6BD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" y="2224858"/>
            <a:ext cx="2584738" cy="45950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D10B29-8668-41FC-B3D6-C01CE6868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3" y="2224856"/>
            <a:ext cx="2584739" cy="45950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1B7CED-D696-428D-A6E9-E9594056C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/>
          <a:stretch/>
        </p:blipFill>
        <p:spPr>
          <a:xfrm>
            <a:off x="5499652" y="2262911"/>
            <a:ext cx="3153573" cy="45950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D8EB9ED-A812-4FC7-9350-11620340C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12" y="2262908"/>
            <a:ext cx="3273699" cy="45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2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44C93AD6-EF07-4354-A540-627BC7C414A4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82042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Ganchos para recinto Américo -  solicitação da DMA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251081-CA76-4273-B485-2BB70DB6A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33" y="1496850"/>
            <a:ext cx="6812478" cy="51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6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do Rinoceronte Thor.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1C553B-C7DB-43A1-A9CD-C5DDF022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4" y="2117679"/>
            <a:ext cx="5684322" cy="42632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0861A5-BA52-4743-A248-2495BB7FF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95" y="2117679"/>
            <a:ext cx="5684322" cy="42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6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do Rinoceronte Thor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593BAC2-75CA-453B-9560-5C54B66BB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3532"/>
            <a:ext cx="5921829" cy="44413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C07702-3D79-46EB-A1D4-FD5CF914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833532"/>
            <a:ext cx="5747658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do Rinoceronte Thor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CD2004-3564-42BE-BBDE-6D8A3D264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135792"/>
            <a:ext cx="5854535" cy="43909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5CA303-82DA-4038-B1FE-A9A76A85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47" y="2135792"/>
            <a:ext cx="5854536" cy="43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5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do Rinoceronte Thor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A62DE0-57FD-4788-AD48-9BDCA3C9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884452"/>
            <a:ext cx="8083826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0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Inicio Pintura Recinto da Ariranha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63CE56-1108-4F77-8FF7-D743E2C1B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2093498"/>
            <a:ext cx="5787241" cy="43404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CA53C8-4482-40A0-916D-246AF8D3F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76" y="2093497"/>
            <a:ext cx="5787242" cy="43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8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Pintura Recinto da Ariranha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24EA21-166B-453E-B441-567A662DA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583117"/>
            <a:ext cx="3835730" cy="51143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4662DC-B9FB-403B-935B-56B4A0577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44" y="1574141"/>
            <a:ext cx="6819077" cy="51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6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4D4065-0DC7-4BD5-B23F-DAB01EDA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2566"/>
            <a:ext cx="5913912" cy="44354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58AC81-7BAE-4B84-861B-A4589CF61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86" y="2422564"/>
            <a:ext cx="5913913" cy="44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3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   Continuidade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6F26DB-8235-4EEC-B7A5-DDDC99151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138591"/>
            <a:ext cx="5866410" cy="43998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6B6246-E3FF-4876-92D9-4025C5ACA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23" y="2138590"/>
            <a:ext cx="5866411" cy="43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Arquibancada do Teatro de Arena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2B26EA-BA7F-4065-A852-DE45E744C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48" y="3954483"/>
            <a:ext cx="5161351" cy="29018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0BC54F-0451-4EA4-8727-28B92950C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483"/>
            <a:ext cx="5161351" cy="29018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0D03683-D286-4AF0-BA8F-605E3429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" y="929050"/>
            <a:ext cx="4033911" cy="302543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543ABA6-AB61-47DC-BDCB-2C9AFB06DB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9" b="26063"/>
          <a:stretch/>
        </p:blipFill>
        <p:spPr>
          <a:xfrm>
            <a:off x="5573486" y="1260171"/>
            <a:ext cx="6016831" cy="23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Continuidade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325C09-B2A0-42F0-8BB7-E8D5D50D9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6"/>
          <a:stretch/>
        </p:blipFill>
        <p:spPr>
          <a:xfrm>
            <a:off x="0" y="3001664"/>
            <a:ext cx="5117313" cy="3851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E7EDFE-DB3A-4601-8DEE-19530C80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22" y="3001664"/>
            <a:ext cx="6856078" cy="38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9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e manutenção da parte elétrica da Sala da Diretoria de Mamíferos - DMA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1EFCBC-8D8C-4297-8BD5-F55EBE23F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190"/>
            <a:ext cx="5993079" cy="44948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F1B3C6-02DC-464C-BF04-CD233646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21" y="2363190"/>
            <a:ext cx="5993079" cy="44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2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Continuidade</a:t>
            </a:r>
            <a:b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Diretoria de Mamíferos - DMA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4D754D-4485-4D1D-A6D9-1C51B4131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317"/>
            <a:ext cx="3308761" cy="44116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894548B-007A-4666-9AAC-604A8BEFF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66" y="2446316"/>
            <a:ext cx="3308762" cy="44116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E3C8A95-44EC-4AD4-AF8C-49F1B33FC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4" y="2819987"/>
            <a:ext cx="542306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1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         Finalizando</a:t>
            </a:r>
            <a:b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Diretoria de Mamíferos - DMA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74ADAB-4A08-4A0A-8895-2E18C7188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072"/>
            <a:ext cx="3148445" cy="41979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E798E0-AE69-4A5F-AF49-B47C13DE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64" y="2612448"/>
            <a:ext cx="5660735" cy="424555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7F41CC9-1F59-4592-A48A-B4270B05F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32" y="2660072"/>
            <a:ext cx="3148446" cy="4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32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armário e mesa para a Ouvidoria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16CCF8-8B9D-4290-9C9E-C28390DD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96" y="2993910"/>
            <a:ext cx="2898068" cy="38640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FFA8026-A7A1-41CB-9D91-72C4E711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5" y="2993909"/>
            <a:ext cx="2898067" cy="38640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ECB0CFF-2CB2-40A9-9358-E0BB7D671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30" y="2993909"/>
            <a:ext cx="2898069" cy="38640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33D1A64-598D-44D2-8FAC-7448DFEB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30" y="2993910"/>
            <a:ext cx="2898067" cy="38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armário e mesa para a ouvidoria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CCF13A-E7A7-4A9E-A16F-3234AC8BA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4507"/>
          <a:stretch/>
        </p:blipFill>
        <p:spPr>
          <a:xfrm>
            <a:off x="116359" y="2105704"/>
            <a:ext cx="2618471" cy="45917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F34300-B6AB-4178-A703-FA498F577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05" y="2105704"/>
            <a:ext cx="3255895" cy="45917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7292B3-87F3-4142-9094-16BAEEF42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r="7963"/>
          <a:stretch/>
        </p:blipFill>
        <p:spPr>
          <a:xfrm>
            <a:off x="9417798" y="2105704"/>
            <a:ext cx="2657843" cy="458477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C09FAD4-C8D2-4311-8603-EB5020521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3"/>
          <a:stretch/>
        </p:blipFill>
        <p:spPr>
          <a:xfrm>
            <a:off x="6260398" y="2105704"/>
            <a:ext cx="2996749" cy="46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71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mesa - sala da PROJUR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2D4B2D-CEB8-42BE-8C68-8A9FAA7B1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978961"/>
            <a:ext cx="3538847" cy="47184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513630-6049-4A66-9149-7183F2BC7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37" y="1978960"/>
            <a:ext cx="3538847" cy="47184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23A1AC-C1EB-4E0C-868A-C31855C8A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70" y="1978960"/>
            <a:ext cx="3538847" cy="47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68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mesa para o Museu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A3648A-A510-4A26-9022-F9F74EC58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2073963"/>
            <a:ext cx="3348326" cy="46234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1E37A79-3DF2-4F29-8CCA-E3AF57540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54" y="2073963"/>
            <a:ext cx="3467596" cy="46234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D17875C-D209-410B-844C-84AFA8772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10" y="2915133"/>
            <a:ext cx="4831021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981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de caixa de ferro para substituir caixa de madeira nas Onças.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DB3366-FA92-41D1-BF6A-A1D8B0E5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1351"/>
            <a:ext cx="3524025" cy="49460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F88979-40CA-4227-9077-06B7AE47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45" y="1751350"/>
            <a:ext cx="3709556" cy="49460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BB379FC-7542-4FB8-89E7-B518DDBF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21" y="1574141"/>
            <a:ext cx="3709556" cy="49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6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Finalizado as caixa de ferro para substituir caixa de madeira nas Onças.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5F8701-7513-4BFA-92D0-DB21F92D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816"/>
            <a:ext cx="3344388" cy="44591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F3C3A5-3CD0-4AA3-88C6-38F7FF5E7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398816"/>
            <a:ext cx="3344388" cy="44591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CB62D14-470C-444B-8BE4-7AEE38FB4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398816"/>
            <a:ext cx="2507071" cy="44591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370116-DFD7-4003-951D-E6C93E9C6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29" y="2398816"/>
            <a:ext cx="2507071" cy="44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20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Manutenção - vazamento Cervídeo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4ADC2C1-44A2-4889-BBEF-1C74371E2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553"/>
            <a:ext cx="3682835" cy="491044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5EB034F-CA30-4F99-8797-CEB583B4F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96" y="1947555"/>
            <a:ext cx="3682834" cy="491044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F8EEF14-DBDD-4C35-9226-81336BED5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64" y="1947552"/>
            <a:ext cx="3682835" cy="49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9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Serviço no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234DD0-F4E7-452A-9A73-C972BC06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873"/>
            <a:ext cx="5609115" cy="31551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EE2305-8754-4590-A078-5ABAD0591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64" y="2067076"/>
            <a:ext cx="2694895" cy="47909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5063AE5-DF70-42C7-A184-884766569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8" y="2018144"/>
            <a:ext cx="3629891" cy="48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8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Filtro para o serpentário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7DF28B-EE6A-4DC4-8FE8-93ED954D1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00" y="1537614"/>
            <a:ext cx="2995295" cy="53203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12E121-2B61-4382-99B2-AD8469711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64" y="1537614"/>
            <a:ext cx="2995295" cy="53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banheiro da administração – troca de sifão.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94A7E1-0B91-4046-A0B6-467551C0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716"/>
            <a:ext cx="2884329" cy="51232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F49095-6A7A-4358-8084-433133A2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8" y="1734716"/>
            <a:ext cx="2884330" cy="51232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0C5F300-C089-482F-AE2E-3BF8632B6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92" y="1734715"/>
            <a:ext cx="2884330" cy="51232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6600E94-AE19-4C87-B46B-F75C784A8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68" y="1734714"/>
            <a:ext cx="2884331" cy="51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58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Remoção e alteração de local de Placas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913ACA-B473-4AF2-ACCA-89CC5DFE5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310"/>
            <a:ext cx="2731325" cy="48556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0301CB-421D-4EC6-AABA-492C5AC0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40" y="2002309"/>
            <a:ext cx="2729997" cy="485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Remoção e alteração de local de Placas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7CC1F0-4DC0-4910-B6FB-EE222A5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348"/>
            <a:ext cx="5816134" cy="32699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76A003F-C410-4908-99EC-A453F556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87" y="867358"/>
            <a:ext cx="6661013" cy="37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326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Remoção e alteração de local de Placas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B2E69A-6AEB-4BD2-8737-7B941DCB0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948"/>
            <a:ext cx="2731325" cy="48580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5D2B26-7687-41E8-B224-AE1F4836C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4" y="4020993"/>
            <a:ext cx="5043055" cy="28353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B64059-8FA5-425E-A4E8-520D72CF1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6" y="867359"/>
            <a:ext cx="5043054" cy="28353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92F0FE8-3D0B-408A-9523-99DCC187C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4" y="867359"/>
            <a:ext cx="4350307" cy="24458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29A5EFF-4A23-4765-97F9-140F0BCCC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90" y="3365875"/>
            <a:ext cx="1963365" cy="3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042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8454543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</a:t>
            </a:r>
          </a:p>
          <a:p>
            <a:r>
              <a:rPr lang="pt-BR" sz="5400" dirty="0">
                <a:latin typeface="Century Schoolbook" panose="02040604050505020304" pitchFamily="18" charset="0"/>
              </a:rPr>
              <a:t>  Mês de Setembro/2021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Finalizdo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1B8D10-863C-4721-98F2-8606EB62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424"/>
            <a:ext cx="2719449" cy="48345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645F4D-2590-4051-AA21-D0BFA8C78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02" y="2023422"/>
            <a:ext cx="2719450" cy="48345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9776CF-66A8-4719-9F3E-EF3599F50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06" y="3165078"/>
            <a:ext cx="6565194" cy="36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0EFF1E-6ACE-47B5-9C3B-50B478DD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170"/>
            <a:ext cx="3009279" cy="53498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C12BE55-7DA3-4328-A79F-C7AF3A393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2" y="1508169"/>
            <a:ext cx="3009279" cy="53498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C579A5-4810-482F-9FF4-52F08CF91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43" y="1508171"/>
            <a:ext cx="3009279" cy="534983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54748DC-DBCA-4B11-A9AC-ECCBF8874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49" y="1508166"/>
            <a:ext cx="3009279" cy="53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711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1461</TotalTime>
  <Words>565</Words>
  <Application>Microsoft Office PowerPoint</Application>
  <PresentationFormat>Widescreen</PresentationFormat>
  <Paragraphs>78</Paragraphs>
  <Slides>75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0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Pintura Recinto do Rinoceronte Thor. </vt:lpstr>
      <vt:lpstr>Pintura recinto do Rinoceronte Thor </vt:lpstr>
      <vt:lpstr>Pintura recinto do Rinoceronte Thor </vt:lpstr>
      <vt:lpstr>Pintura recinto do Rinoceronte Thor </vt:lpstr>
      <vt:lpstr>   Inicio Pintura Recinto da Ariranha</vt:lpstr>
      <vt:lpstr>         Pintura Recinto da Ariranha</vt:lpstr>
      <vt:lpstr>Apresentação do PowerPoint</vt:lpstr>
      <vt:lpstr>                         Continuidade</vt:lpstr>
      <vt:lpstr>Pintura Arquibancada do Teatro de Arena</vt:lpstr>
      <vt:lpstr>Pintura e manutenção da parte elétrica da Sala da Diretoria de Mamíferos - DMA</vt:lpstr>
      <vt:lpstr>                      Continuidade         Diretoria de Mamíferos - DMA</vt:lpstr>
      <vt:lpstr>                                Finalizando                Diretoria de Mamíferos - DMA</vt:lpstr>
      <vt:lpstr>Pintura armário e mesa para a Ouvidoria </vt:lpstr>
      <vt:lpstr>Pintura armário e mesa para a ouvidoria </vt:lpstr>
      <vt:lpstr>Manutenção da mesa - sala da PROJUR</vt:lpstr>
      <vt:lpstr>Pintura mesa para o Museu</vt:lpstr>
      <vt:lpstr>Manutenção de caixa de ferro para substituir caixa de madeira nas Onças.</vt:lpstr>
      <vt:lpstr>Finalizado as caixa de ferro para substituir caixa de madeira nas Onças.</vt:lpstr>
      <vt:lpstr>     Manutenção - vazamento Cervídeo</vt:lpstr>
      <vt:lpstr>Instalação de Filtro para o serpentário</vt:lpstr>
      <vt:lpstr>Manutenção banheiro da administração – troca de sifão.</vt:lpstr>
      <vt:lpstr>Remoção e alteração de local de Placas </vt:lpstr>
      <vt:lpstr>Remoção e alteração de local de Placas </vt:lpstr>
      <vt:lpstr>Remoção e alteração de local de Placas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174</cp:revision>
  <dcterms:created xsi:type="dcterms:W3CDTF">2021-05-31T12:52:40Z</dcterms:created>
  <dcterms:modified xsi:type="dcterms:W3CDTF">2021-10-15T17:23:02Z</dcterms:modified>
</cp:coreProperties>
</file>